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C408"/>
    <a:srgbClr val="943661"/>
    <a:srgbClr val="A2288E"/>
    <a:srgbClr val="B4BC1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8905F-D4D5-8752-6865-FBBCF5B9B2F1}" v="16" dt="2025-07-29T03:46:22.602"/>
    <p1510:client id="{B0A92528-993E-4FB5-A70E-EE62C03CC89E}" v="4" dt="2025-07-28T05:37:29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2025/8/12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  <a:alpha val="32000"/>
                <a:lumMod val="29000"/>
                <a:lumOff val="71000"/>
              </a:schemeClr>
            </a:gs>
            <a:gs pos="40000">
              <a:schemeClr val="accent2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7200800" cy="521523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9" name="テキスト ボックス 8"/>
          <p:cNvSpPr txBox="1"/>
          <p:nvPr/>
        </p:nvSpPr>
        <p:spPr>
          <a:xfrm>
            <a:off x="7713440" y="375859"/>
            <a:ext cx="1169551" cy="4113148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t">
            <a:spAutoFit/>
          </a:bodyPr>
          <a:lstStyle/>
          <a:p>
            <a:r>
              <a:rPr lang="ja-JP" altLang="en-US" sz="3200" dirty="0">
                <a:solidFill>
                  <a:srgbClr val="943661"/>
                </a:solidFill>
                <a:latin typeface="Noto Sans JP Black" panose="020B0200000000000000" pitchFamily="50" charset="-128"/>
                <a:ea typeface="Noto Sans JP Black" panose="020B0200000000000000" pitchFamily="50" charset="-128"/>
              </a:rPr>
              <a:t>共感できる</a:t>
            </a:r>
            <a:r>
              <a:rPr lang="ja-JP" altLang="en-US" sz="3200" dirty="0" smtClean="0">
                <a:solidFill>
                  <a:srgbClr val="943661"/>
                </a:solidFill>
                <a:latin typeface="Noto Sans JP Black" panose="020B0200000000000000" pitchFamily="50" charset="-128"/>
                <a:ea typeface="Noto Sans JP Black" panose="020B0200000000000000" pitchFamily="50" charset="-128"/>
              </a:rPr>
              <a:t>企業</a:t>
            </a:r>
            <a:endParaRPr lang="en-US" altLang="ja-JP" sz="3200" dirty="0" smtClean="0">
              <a:solidFill>
                <a:schemeClr val="accent5">
                  <a:lumMod val="75000"/>
                </a:schemeClr>
              </a:solidFill>
              <a:latin typeface="Noto Sans JP Black" panose="020B0200000000000000" pitchFamily="50" charset="-128"/>
              <a:ea typeface="Noto Sans JP Black" panose="020B0200000000000000" pitchFamily="50" charset="-128"/>
            </a:endParaRPr>
          </a:p>
          <a:p>
            <a:r>
              <a:rPr lang="ja-JP" altLang="en-US" sz="3200" dirty="0" smtClean="0">
                <a:solidFill>
                  <a:schemeClr val="accent5">
                    <a:lumMod val="75000"/>
                  </a:schemeClr>
                </a:solidFill>
                <a:latin typeface="Noto Sans JP Black" panose="020B0200000000000000" pitchFamily="50" charset="-128"/>
                <a:ea typeface="Noto Sans JP Black" panose="020B0200000000000000" pitchFamily="50" charset="-128"/>
              </a:rPr>
              <a:t>電子</a:t>
            </a:r>
            <a:r>
              <a:rPr lang="ja-JP" altLang="en-US" sz="3200" dirty="0">
                <a:solidFill>
                  <a:schemeClr val="accent5">
                    <a:lumMod val="75000"/>
                  </a:schemeClr>
                </a:solidFill>
                <a:latin typeface="Noto Sans JP Black" panose="020B0200000000000000" pitchFamily="50" charset="-128"/>
                <a:ea typeface="Noto Sans JP Black" panose="020B0200000000000000" pitchFamily="50" charset="-128"/>
              </a:rPr>
              <a:t>書籍</a:t>
            </a:r>
            <a:r>
              <a:rPr lang="ja-JP" altLang="en-US" sz="3200" dirty="0">
                <a:solidFill>
                  <a:srgbClr val="943661"/>
                </a:solidFill>
                <a:latin typeface="Noto Sans JP Black" panose="020B0200000000000000" pitchFamily="50" charset="-128"/>
                <a:ea typeface="Noto Sans JP Black" panose="020B0200000000000000" pitchFamily="50" charset="-128"/>
              </a:rPr>
              <a:t>で</a:t>
            </a:r>
            <a:r>
              <a:rPr lang="ja-JP" altLang="en-US" sz="3200" dirty="0" smtClean="0">
                <a:solidFill>
                  <a:srgbClr val="943661"/>
                </a:solidFill>
                <a:latin typeface="Noto Sans JP Black" panose="020B0200000000000000" pitchFamily="50" charset="-128"/>
                <a:ea typeface="Noto Sans JP Black" panose="020B0200000000000000" pitchFamily="50" charset="-128"/>
              </a:rPr>
              <a:t>探せます</a:t>
            </a:r>
            <a:endParaRPr lang="ja-JP" dirty="0">
              <a:latin typeface="Noto Sans JP Black" panose="020B0200000000000000" pitchFamily="50" charset="-128"/>
              <a:ea typeface="Noto Sans JP Black" panose="020B02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648874" y="4613958"/>
            <a:ext cx="1360239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rgbClr val="C4C408"/>
                </a:solidFill>
                <a:latin typeface="Noto Sans JP Black" panose="020B0200000000000000" pitchFamily="50" charset="-128"/>
                <a:ea typeface="Noto Sans JP Black" panose="020B0200000000000000" pitchFamily="50" charset="-128"/>
              </a:rPr>
              <a:t>アクセス↓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="" xmlns:a16="http://schemas.microsoft.com/office/drawing/2014/main" id="{73DE59A6-12E4-A70E-051B-34D1037EB02A}"/>
              </a:ext>
            </a:extLst>
          </p:cNvPr>
          <p:cNvSpPr/>
          <p:nvPr/>
        </p:nvSpPr>
        <p:spPr>
          <a:xfrm>
            <a:off x="7783139" y="5193836"/>
            <a:ext cx="1188032" cy="12489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>
                <a:ea typeface="ＭＳ Ｐゴシック"/>
                <a:cs typeface="Calibri"/>
              </a:rPr>
              <a:t>QR</a:t>
            </a:r>
            <a:endParaRPr lang="ja-JP" altLang="en-US"/>
          </a:p>
        </p:txBody>
      </p:sp>
      <p:pic>
        <p:nvPicPr>
          <p:cNvPr id="1026" name="Picture 2" descr="C:\Users\22831\OneDrive - 株式会社紀伊國屋書店　本社\ドキュメント\2.KinoDen\ロゴ・素材\通常ロゴ\高解像度logo背景無色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6868"/>
            <a:ext cx="2808312" cy="75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9396536" y="5193836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←ご購入後、</a:t>
            </a:r>
            <a:endParaRPr kumimoji="1" lang="en-US" altLang="ja-JP" dirty="0" smtClean="0"/>
          </a:p>
          <a:p>
            <a:r>
              <a:rPr lang="ja-JP" altLang="en-US" dirty="0" smtClean="0"/>
              <a:t>該当コンテンツの</a:t>
            </a:r>
            <a:r>
              <a:rPr lang="en-US" altLang="ja-JP" dirty="0" smtClean="0"/>
              <a:t>URL</a:t>
            </a:r>
            <a:r>
              <a:rPr lang="ja-JP" altLang="en-US" dirty="0" smtClean="0"/>
              <a:t>を</a:t>
            </a:r>
            <a:r>
              <a:rPr lang="en-US" altLang="ja-JP" dirty="0" smtClean="0"/>
              <a:t>QR</a:t>
            </a:r>
            <a:r>
              <a:rPr lang="ja-JP" altLang="en-US" dirty="0" smtClean="0"/>
              <a:t>化⇒貼り付けてご利用ください。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6898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52dfa8-2747-4457-bcf0-5a4883b1d0d3">
      <Terms xmlns="http://schemas.microsoft.com/office/infopath/2007/PartnerControls"/>
    </lcf76f155ced4ddcb4097134ff3c332f>
    <TaxCatchAll xmlns="de0f58d2-d7bc-4a0e-a01f-a8eb9a4c208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473BCD622067440A2C24E74443EA164" ma:contentTypeVersion="12" ma:contentTypeDescription="新しいドキュメントを作成します。" ma:contentTypeScope="" ma:versionID="9122fb20d1851dfb05e9a2eb7e6aba3a">
  <xsd:schema xmlns:xsd="http://www.w3.org/2001/XMLSchema" xmlns:xs="http://www.w3.org/2001/XMLSchema" xmlns:p="http://schemas.microsoft.com/office/2006/metadata/properties" xmlns:ns2="8852dfa8-2747-4457-bcf0-5a4883b1d0d3" xmlns:ns3="de0f58d2-d7bc-4a0e-a01f-a8eb9a4c208b" targetNamespace="http://schemas.microsoft.com/office/2006/metadata/properties" ma:root="true" ma:fieldsID="fb10fc631e68f5291847b782f3ec999b" ns2:_="" ns3:_="">
    <xsd:import namespace="8852dfa8-2747-4457-bcf0-5a4883b1d0d3"/>
    <xsd:import namespace="de0f58d2-d7bc-4a0e-a01f-a8eb9a4c20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2dfa8-2747-4457-bcf0-5a4883b1d0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1357eb41-599d-489e-9563-8ac08e4267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0f58d2-d7bc-4a0e-a01f-a8eb9a4c208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a98743e-fcc1-44cb-853d-c380ae34e996}" ma:internalName="TaxCatchAll" ma:showField="CatchAllData" ma:web="de0f58d2-d7bc-4a0e-a01f-a8eb9a4c20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754F51-C6DE-403E-94AD-F3FFFC32201F}">
  <ds:schemaRefs>
    <ds:schemaRef ds:uri="http://schemas.openxmlformats.org/package/2006/metadata/core-properties"/>
    <ds:schemaRef ds:uri="de0f58d2-d7bc-4a0e-a01f-a8eb9a4c208b"/>
    <ds:schemaRef ds:uri="8852dfa8-2747-4457-bcf0-5a4883b1d0d3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E0731FD-5C23-40C8-B585-9F8C617615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52dfa8-2747-4457-bcf0-5a4883b1d0d3"/>
    <ds:schemaRef ds:uri="de0f58d2-d7bc-4a0e-a01f-a8eb9a4c2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92B695-AE3D-4DDB-9E7C-BB56A5D004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25</Words>
  <Application>Microsoft Office PowerPoint</Application>
  <PresentationFormat>画面に合わせる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s04533</dc:creator>
  <cp:lastModifiedBy>紀伊國屋書店 荒川</cp:lastModifiedBy>
  <cp:revision>13</cp:revision>
  <dcterms:created xsi:type="dcterms:W3CDTF">2025-07-23T02:33:32Z</dcterms:created>
  <dcterms:modified xsi:type="dcterms:W3CDTF">2025-08-12T02:17:49Z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0x0101009473BCD622067440A2C24E74443EA164</vt:lpwstr>
  </property>
  <property fmtid="{D5CDD505-2E9C-101B-9397-08002B2CF9AE}" pid="3" name="MediaServiceImageTags">
    <vt:lpwstr/>
  </property>
</Properties>
</file>