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6858000" cy="9906000" type="A4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83C"/>
    <a:srgbClr val="BCD8B0"/>
    <a:srgbClr val="D4E6CC"/>
    <a:srgbClr val="FAE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2D5807-D4EC-4FA3-AC3C-9111551AE9B5}" v="1" dt="2025-11-04T06:01:21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6218-B062-4B95-BE90-7D9F66B539A5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75125" y="850900"/>
            <a:ext cx="15890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10B92-AAE9-46D8-BB6D-A500DF35F1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90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09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29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14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86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19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27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8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747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7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97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75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F68C28-9A85-4B33-AC6D-2EF0FC4AF154}" type="datetimeFigureOut">
              <a:rPr kumimoji="1" lang="ja-JP" altLang="en-US" smtClean="0"/>
              <a:t>2025/11/4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7F0C5-19CB-42DA-A3BF-AA4A440B1A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157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FBFC03D-CDA6-2103-CDEB-0D8C14713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5334" r="26951" b="6798"/>
          <a:stretch>
            <a:fillRect/>
          </a:stretch>
        </p:blipFill>
        <p:spPr bwMode="auto">
          <a:xfrm rot="5400000">
            <a:off x="-1524002" y="1524000"/>
            <a:ext cx="9906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A0822CEC-A217-09C5-8CB9-A3BF911FB334}"/>
              </a:ext>
            </a:extLst>
          </p:cNvPr>
          <p:cNvSpPr/>
          <p:nvPr/>
        </p:nvSpPr>
        <p:spPr>
          <a:xfrm>
            <a:off x="142283" y="3610173"/>
            <a:ext cx="6573435" cy="1651448"/>
          </a:xfrm>
          <a:prstGeom prst="roundRect">
            <a:avLst/>
          </a:prstGeom>
          <a:solidFill>
            <a:schemeClr val="bg1"/>
          </a:solidFill>
          <a:ln>
            <a:solidFill>
              <a:srgbClr val="4F78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F3BEE2C-5A01-4B23-6AC6-732FEB5EAD8D}"/>
              </a:ext>
            </a:extLst>
          </p:cNvPr>
          <p:cNvSpPr txBox="1"/>
          <p:nvPr/>
        </p:nvSpPr>
        <p:spPr>
          <a:xfrm>
            <a:off x="823186" y="5755019"/>
            <a:ext cx="671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電子図書館にアクセスする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9FBC849-2FEE-B655-F6D2-5C7376D0C23E}"/>
              </a:ext>
            </a:extLst>
          </p:cNvPr>
          <p:cNvSpPr txBox="1"/>
          <p:nvPr/>
        </p:nvSpPr>
        <p:spPr>
          <a:xfrm>
            <a:off x="1622033" y="3806816"/>
            <a:ext cx="9935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でんししょせき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1E5C479B-D27F-037E-8CE5-32C396DAE52E}"/>
              </a:ext>
            </a:extLst>
          </p:cNvPr>
          <p:cNvGrpSpPr/>
          <p:nvPr/>
        </p:nvGrpSpPr>
        <p:grpSpPr>
          <a:xfrm>
            <a:off x="1196859" y="426115"/>
            <a:ext cx="4464282" cy="2875948"/>
            <a:chOff x="1247601" y="573511"/>
            <a:chExt cx="4464282" cy="2875948"/>
          </a:xfrm>
        </p:grpSpPr>
        <p:sp>
          <p:nvSpPr>
            <p:cNvPr id="19" name="object 26">
              <a:extLst>
                <a:ext uri="{FF2B5EF4-FFF2-40B4-BE49-F238E27FC236}">
                  <a16:creationId xmlns:a16="http://schemas.microsoft.com/office/drawing/2014/main" id="{D7EDF7E0-B073-CFDD-D5D1-4EED54390995}"/>
                </a:ext>
              </a:extLst>
            </p:cNvPr>
            <p:cNvSpPr/>
            <p:nvPr/>
          </p:nvSpPr>
          <p:spPr>
            <a:xfrm>
              <a:off x="1247601" y="969129"/>
              <a:ext cx="2231390" cy="2457450"/>
            </a:xfrm>
            <a:custGeom>
              <a:avLst/>
              <a:gdLst/>
              <a:ahLst/>
              <a:cxnLst/>
              <a:rect l="l" t="t" r="r" b="b"/>
              <a:pathLst>
                <a:path w="2231390" h="2457450">
                  <a:moveTo>
                    <a:pt x="2230976" y="2457229"/>
                  </a:moveTo>
                  <a:lnTo>
                    <a:pt x="0" y="2429465"/>
                  </a:lnTo>
                  <a:lnTo>
                    <a:pt x="0" y="0"/>
                  </a:lnTo>
                  <a:lnTo>
                    <a:pt x="2230976" y="0"/>
                  </a:lnTo>
                  <a:lnTo>
                    <a:pt x="2230976" y="2457229"/>
                  </a:lnTo>
                  <a:close/>
                </a:path>
              </a:pathLst>
            </a:custGeom>
            <a:solidFill>
              <a:srgbClr val="4F7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9">
              <a:extLst>
                <a:ext uri="{FF2B5EF4-FFF2-40B4-BE49-F238E27FC236}">
                  <a16:creationId xmlns:a16="http://schemas.microsoft.com/office/drawing/2014/main" id="{D22947C3-F7DD-CD36-40A5-552104DAEF7A}"/>
                </a:ext>
              </a:extLst>
            </p:cNvPr>
            <p:cNvSpPr/>
            <p:nvPr/>
          </p:nvSpPr>
          <p:spPr>
            <a:xfrm flipH="1">
              <a:off x="1249197" y="945456"/>
              <a:ext cx="2276475" cy="2502535"/>
            </a:xfrm>
            <a:custGeom>
              <a:avLst/>
              <a:gdLst/>
              <a:ahLst/>
              <a:cxnLst/>
              <a:rect l="l" t="t" r="r" b="b"/>
              <a:pathLst>
                <a:path w="2276475" h="2502535">
                  <a:moveTo>
                    <a:pt x="22895" y="2502299"/>
                  </a:moveTo>
                  <a:lnTo>
                    <a:pt x="16585" y="2502299"/>
                  </a:lnTo>
                  <a:lnTo>
                    <a:pt x="10907" y="2499955"/>
                  </a:lnTo>
                  <a:lnTo>
                    <a:pt x="6670" y="2495809"/>
                  </a:lnTo>
                  <a:lnTo>
                    <a:pt x="2433" y="2491572"/>
                  </a:lnTo>
                  <a:lnTo>
                    <a:pt x="0" y="2485803"/>
                  </a:lnTo>
                  <a:lnTo>
                    <a:pt x="0" y="22535"/>
                  </a:lnTo>
                  <a:lnTo>
                    <a:pt x="1771" y="13766"/>
                  </a:lnTo>
                  <a:lnTo>
                    <a:pt x="6602" y="6602"/>
                  </a:lnTo>
                  <a:lnTo>
                    <a:pt x="13766" y="1771"/>
                  </a:lnTo>
                  <a:lnTo>
                    <a:pt x="22535" y="0"/>
                  </a:lnTo>
                  <a:lnTo>
                    <a:pt x="2253511" y="0"/>
                  </a:lnTo>
                  <a:lnTo>
                    <a:pt x="2262280" y="1771"/>
                  </a:lnTo>
                  <a:lnTo>
                    <a:pt x="2269443" y="6602"/>
                  </a:lnTo>
                  <a:lnTo>
                    <a:pt x="2274274" y="13766"/>
                  </a:lnTo>
                  <a:lnTo>
                    <a:pt x="2276046" y="22535"/>
                  </a:lnTo>
                  <a:lnTo>
                    <a:pt x="2276046" y="45070"/>
                  </a:lnTo>
                  <a:lnTo>
                    <a:pt x="45160" y="45070"/>
                  </a:lnTo>
                  <a:lnTo>
                    <a:pt x="45160" y="2456868"/>
                  </a:lnTo>
                  <a:lnTo>
                    <a:pt x="2275073" y="2456868"/>
                  </a:lnTo>
                  <a:lnTo>
                    <a:pt x="2274304" y="2460719"/>
                  </a:lnTo>
                  <a:lnTo>
                    <a:pt x="2269545" y="2467865"/>
                  </a:lnTo>
                  <a:lnTo>
                    <a:pt x="2262470" y="2472713"/>
                  </a:lnTo>
                  <a:lnTo>
                    <a:pt x="2253781" y="2474535"/>
                  </a:lnTo>
                  <a:lnTo>
                    <a:pt x="22895" y="2502299"/>
                  </a:lnTo>
                  <a:close/>
                </a:path>
                <a:path w="2276475" h="2502535">
                  <a:moveTo>
                    <a:pt x="2275073" y="2456868"/>
                  </a:moveTo>
                  <a:lnTo>
                    <a:pt x="45160" y="2456868"/>
                  </a:lnTo>
                  <a:lnTo>
                    <a:pt x="2230976" y="2429646"/>
                  </a:lnTo>
                  <a:lnTo>
                    <a:pt x="2230976" y="45070"/>
                  </a:lnTo>
                  <a:lnTo>
                    <a:pt x="2276046" y="45070"/>
                  </a:lnTo>
                  <a:lnTo>
                    <a:pt x="2276046" y="2452000"/>
                  </a:lnTo>
                  <a:lnTo>
                    <a:pt x="2275073" y="2456868"/>
                  </a:lnTo>
                  <a:close/>
                </a:path>
              </a:pathLst>
            </a:custGeom>
            <a:solidFill>
              <a:srgbClr val="494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8">
              <a:extLst>
                <a:ext uri="{FF2B5EF4-FFF2-40B4-BE49-F238E27FC236}">
                  <a16:creationId xmlns:a16="http://schemas.microsoft.com/office/drawing/2014/main" id="{9D4C4206-E642-D4A9-4E49-1BF726F29F07}"/>
                </a:ext>
              </a:extLst>
            </p:cNvPr>
            <p:cNvSpPr/>
            <p:nvPr/>
          </p:nvSpPr>
          <p:spPr>
            <a:xfrm>
              <a:off x="3467087" y="969129"/>
              <a:ext cx="2231390" cy="2457450"/>
            </a:xfrm>
            <a:custGeom>
              <a:avLst/>
              <a:gdLst/>
              <a:ahLst/>
              <a:cxnLst/>
              <a:rect l="l" t="t" r="r" b="b"/>
              <a:pathLst>
                <a:path w="2231390" h="2457450">
                  <a:moveTo>
                    <a:pt x="0" y="2457229"/>
                  </a:moveTo>
                  <a:lnTo>
                    <a:pt x="0" y="0"/>
                  </a:lnTo>
                  <a:lnTo>
                    <a:pt x="2230976" y="0"/>
                  </a:lnTo>
                  <a:lnTo>
                    <a:pt x="2230976" y="2429465"/>
                  </a:lnTo>
                  <a:lnTo>
                    <a:pt x="0" y="2457229"/>
                  </a:lnTo>
                  <a:close/>
                </a:path>
              </a:pathLst>
            </a:custGeom>
            <a:solidFill>
              <a:srgbClr val="4F78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9">
              <a:extLst>
                <a:ext uri="{FF2B5EF4-FFF2-40B4-BE49-F238E27FC236}">
                  <a16:creationId xmlns:a16="http://schemas.microsoft.com/office/drawing/2014/main" id="{2BD13B4B-2DCB-38DF-49D9-C4E7254A6A61}"/>
                </a:ext>
              </a:extLst>
            </p:cNvPr>
            <p:cNvSpPr/>
            <p:nvPr/>
          </p:nvSpPr>
          <p:spPr>
            <a:xfrm>
              <a:off x="3435408" y="944395"/>
              <a:ext cx="2276475" cy="2502535"/>
            </a:xfrm>
            <a:custGeom>
              <a:avLst/>
              <a:gdLst/>
              <a:ahLst/>
              <a:cxnLst/>
              <a:rect l="l" t="t" r="r" b="b"/>
              <a:pathLst>
                <a:path w="2276475" h="2502535">
                  <a:moveTo>
                    <a:pt x="22895" y="2502299"/>
                  </a:moveTo>
                  <a:lnTo>
                    <a:pt x="16585" y="2502299"/>
                  </a:lnTo>
                  <a:lnTo>
                    <a:pt x="10907" y="2499955"/>
                  </a:lnTo>
                  <a:lnTo>
                    <a:pt x="6670" y="2495809"/>
                  </a:lnTo>
                  <a:lnTo>
                    <a:pt x="2433" y="2491572"/>
                  </a:lnTo>
                  <a:lnTo>
                    <a:pt x="0" y="2485803"/>
                  </a:lnTo>
                  <a:lnTo>
                    <a:pt x="0" y="22535"/>
                  </a:lnTo>
                  <a:lnTo>
                    <a:pt x="1771" y="13766"/>
                  </a:lnTo>
                  <a:lnTo>
                    <a:pt x="6602" y="6602"/>
                  </a:lnTo>
                  <a:lnTo>
                    <a:pt x="13766" y="1771"/>
                  </a:lnTo>
                  <a:lnTo>
                    <a:pt x="22535" y="0"/>
                  </a:lnTo>
                  <a:lnTo>
                    <a:pt x="2253511" y="0"/>
                  </a:lnTo>
                  <a:lnTo>
                    <a:pt x="2262280" y="1771"/>
                  </a:lnTo>
                  <a:lnTo>
                    <a:pt x="2269443" y="6602"/>
                  </a:lnTo>
                  <a:lnTo>
                    <a:pt x="2274274" y="13766"/>
                  </a:lnTo>
                  <a:lnTo>
                    <a:pt x="2276046" y="22535"/>
                  </a:lnTo>
                  <a:lnTo>
                    <a:pt x="2276046" y="45070"/>
                  </a:lnTo>
                  <a:lnTo>
                    <a:pt x="45160" y="45070"/>
                  </a:lnTo>
                  <a:lnTo>
                    <a:pt x="45160" y="2456868"/>
                  </a:lnTo>
                  <a:lnTo>
                    <a:pt x="2275073" y="2456868"/>
                  </a:lnTo>
                  <a:lnTo>
                    <a:pt x="2274304" y="2460719"/>
                  </a:lnTo>
                  <a:lnTo>
                    <a:pt x="2269545" y="2467865"/>
                  </a:lnTo>
                  <a:lnTo>
                    <a:pt x="2262470" y="2472713"/>
                  </a:lnTo>
                  <a:lnTo>
                    <a:pt x="2253781" y="2474535"/>
                  </a:lnTo>
                  <a:lnTo>
                    <a:pt x="22895" y="2502299"/>
                  </a:lnTo>
                  <a:close/>
                </a:path>
                <a:path w="2276475" h="2502535">
                  <a:moveTo>
                    <a:pt x="2275073" y="2456868"/>
                  </a:moveTo>
                  <a:lnTo>
                    <a:pt x="45160" y="2456868"/>
                  </a:lnTo>
                  <a:lnTo>
                    <a:pt x="2230976" y="2429646"/>
                  </a:lnTo>
                  <a:lnTo>
                    <a:pt x="2230976" y="45070"/>
                  </a:lnTo>
                  <a:lnTo>
                    <a:pt x="2276046" y="45070"/>
                  </a:lnTo>
                  <a:lnTo>
                    <a:pt x="2276046" y="2452000"/>
                  </a:lnTo>
                  <a:lnTo>
                    <a:pt x="2275073" y="2456868"/>
                  </a:lnTo>
                  <a:close/>
                </a:path>
              </a:pathLst>
            </a:custGeom>
            <a:solidFill>
              <a:srgbClr val="494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30">
              <a:extLst>
                <a:ext uri="{FF2B5EF4-FFF2-40B4-BE49-F238E27FC236}">
                  <a16:creationId xmlns:a16="http://schemas.microsoft.com/office/drawing/2014/main" id="{AFD501BF-FC3C-0DED-409C-230368722D2C}"/>
                </a:ext>
              </a:extLst>
            </p:cNvPr>
            <p:cNvSpPr/>
            <p:nvPr/>
          </p:nvSpPr>
          <p:spPr>
            <a:xfrm>
              <a:off x="1447172" y="787135"/>
              <a:ext cx="2032000" cy="2639695"/>
            </a:xfrm>
            <a:custGeom>
              <a:avLst/>
              <a:gdLst/>
              <a:ahLst/>
              <a:cxnLst/>
              <a:rect l="l" t="t" r="r" b="b"/>
              <a:pathLst>
                <a:path w="2032000" h="2639695">
                  <a:moveTo>
                    <a:pt x="2031405" y="2639222"/>
                  </a:moveTo>
                  <a:lnTo>
                    <a:pt x="1939136" y="2611250"/>
                  </a:lnTo>
                  <a:lnTo>
                    <a:pt x="1700713" y="2549713"/>
                  </a:lnTo>
                  <a:lnTo>
                    <a:pt x="1373710" y="2488175"/>
                  </a:lnTo>
                  <a:lnTo>
                    <a:pt x="1015702" y="2460203"/>
                  </a:lnTo>
                  <a:lnTo>
                    <a:pt x="0" y="2460203"/>
                  </a:lnTo>
                  <a:lnTo>
                    <a:pt x="0" y="0"/>
                  </a:lnTo>
                  <a:lnTo>
                    <a:pt x="944221" y="0"/>
                  </a:lnTo>
                  <a:lnTo>
                    <a:pt x="1389074" y="27971"/>
                  </a:lnTo>
                  <a:lnTo>
                    <a:pt x="1732240" y="89509"/>
                  </a:lnTo>
                  <a:lnTo>
                    <a:pt x="1953193" y="151047"/>
                  </a:lnTo>
                  <a:lnTo>
                    <a:pt x="2031405" y="179018"/>
                  </a:lnTo>
                  <a:lnTo>
                    <a:pt x="2031405" y="26392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1">
              <a:extLst>
                <a:ext uri="{FF2B5EF4-FFF2-40B4-BE49-F238E27FC236}">
                  <a16:creationId xmlns:a16="http://schemas.microsoft.com/office/drawing/2014/main" id="{26804379-3074-4445-3AEA-E38EDFBAB07A}"/>
                </a:ext>
              </a:extLst>
            </p:cNvPr>
            <p:cNvSpPr/>
            <p:nvPr/>
          </p:nvSpPr>
          <p:spPr>
            <a:xfrm>
              <a:off x="1424547" y="764600"/>
              <a:ext cx="2077085" cy="2684780"/>
            </a:xfrm>
            <a:custGeom>
              <a:avLst/>
              <a:gdLst/>
              <a:ahLst/>
              <a:cxnLst/>
              <a:rect l="l" t="t" r="r" b="b"/>
              <a:pathLst>
                <a:path w="2077085" h="2684779">
                  <a:moveTo>
                    <a:pt x="2058718" y="2684292"/>
                  </a:moveTo>
                  <a:lnTo>
                    <a:pt x="2051687" y="2684292"/>
                  </a:lnTo>
                  <a:lnTo>
                    <a:pt x="2049253" y="2683932"/>
                  </a:lnTo>
                  <a:lnTo>
                    <a:pt x="2046999" y="2683121"/>
                  </a:lnTo>
                  <a:lnTo>
                    <a:pt x="2029949" y="2677703"/>
                  </a:lnTo>
                  <a:lnTo>
                    <a:pt x="1984491" y="2663932"/>
                  </a:lnTo>
                  <a:lnTo>
                    <a:pt x="1914292" y="2643911"/>
                  </a:lnTo>
                  <a:lnTo>
                    <a:pt x="1871061" y="2632212"/>
                  </a:lnTo>
                  <a:lnTo>
                    <a:pt x="1823021" y="2619740"/>
                  </a:lnTo>
                  <a:lnTo>
                    <a:pt x="1770630" y="2606755"/>
                  </a:lnTo>
                  <a:lnTo>
                    <a:pt x="1714347" y="2593521"/>
                  </a:lnTo>
                  <a:lnTo>
                    <a:pt x="1654630" y="2580300"/>
                  </a:lnTo>
                  <a:lnTo>
                    <a:pt x="1591939" y="2567356"/>
                  </a:lnTo>
                  <a:lnTo>
                    <a:pt x="1526289" y="2554875"/>
                  </a:lnTo>
                  <a:lnTo>
                    <a:pt x="1458719" y="2543234"/>
                  </a:lnTo>
                  <a:lnTo>
                    <a:pt x="1390598" y="2532808"/>
                  </a:lnTo>
                  <a:lnTo>
                    <a:pt x="1320591" y="2523596"/>
                  </a:lnTo>
                  <a:lnTo>
                    <a:pt x="1249902" y="2515974"/>
                  </a:lnTo>
                  <a:lnTo>
                    <a:pt x="1178990" y="2510204"/>
                  </a:lnTo>
                  <a:lnTo>
                    <a:pt x="1108312" y="2506550"/>
                  </a:lnTo>
                  <a:lnTo>
                    <a:pt x="1038328" y="2505273"/>
                  </a:lnTo>
                  <a:lnTo>
                    <a:pt x="22535" y="2505273"/>
                  </a:lnTo>
                  <a:lnTo>
                    <a:pt x="13766" y="2503502"/>
                  </a:lnTo>
                  <a:lnTo>
                    <a:pt x="6602" y="2498671"/>
                  </a:lnTo>
                  <a:lnTo>
                    <a:pt x="1771" y="2491507"/>
                  </a:lnTo>
                  <a:lnTo>
                    <a:pt x="0" y="2482738"/>
                  </a:lnTo>
                  <a:lnTo>
                    <a:pt x="0" y="22535"/>
                  </a:lnTo>
                  <a:lnTo>
                    <a:pt x="1771" y="13766"/>
                  </a:lnTo>
                  <a:lnTo>
                    <a:pt x="6602" y="6602"/>
                  </a:lnTo>
                  <a:lnTo>
                    <a:pt x="13766" y="1771"/>
                  </a:lnTo>
                  <a:lnTo>
                    <a:pt x="22535" y="0"/>
                  </a:lnTo>
                  <a:lnTo>
                    <a:pt x="966756" y="0"/>
                  </a:lnTo>
                  <a:lnTo>
                    <a:pt x="1053922" y="1075"/>
                  </a:lnTo>
                  <a:lnTo>
                    <a:pt x="1138402" y="4168"/>
                  </a:lnTo>
                  <a:lnTo>
                    <a:pt x="1220066" y="9078"/>
                  </a:lnTo>
                  <a:lnTo>
                    <a:pt x="1298783" y="15604"/>
                  </a:lnTo>
                  <a:lnTo>
                    <a:pt x="1374423" y="23546"/>
                  </a:lnTo>
                  <a:lnTo>
                    <a:pt x="1446853" y="32703"/>
                  </a:lnTo>
                  <a:lnTo>
                    <a:pt x="1515944" y="42874"/>
                  </a:lnTo>
                  <a:lnTo>
                    <a:pt x="1529599" y="45160"/>
                  </a:lnTo>
                  <a:lnTo>
                    <a:pt x="45070" y="45160"/>
                  </a:lnTo>
                  <a:lnTo>
                    <a:pt x="45070" y="2460113"/>
                  </a:lnTo>
                  <a:lnTo>
                    <a:pt x="1038237" y="2460113"/>
                  </a:lnTo>
                  <a:lnTo>
                    <a:pt x="1099786" y="2461089"/>
                  </a:lnTo>
                  <a:lnTo>
                    <a:pt x="1161891" y="2463900"/>
                  </a:lnTo>
                  <a:lnTo>
                    <a:pt x="1224252" y="2468375"/>
                  </a:lnTo>
                  <a:lnTo>
                    <a:pt x="1286568" y="2474338"/>
                  </a:lnTo>
                  <a:lnTo>
                    <a:pt x="1348536" y="2481618"/>
                  </a:lnTo>
                  <a:lnTo>
                    <a:pt x="1409856" y="2490041"/>
                  </a:lnTo>
                  <a:lnTo>
                    <a:pt x="1470225" y="2499434"/>
                  </a:lnTo>
                  <a:lnTo>
                    <a:pt x="1529343" y="2509622"/>
                  </a:lnTo>
                  <a:lnTo>
                    <a:pt x="1586908" y="2520434"/>
                  </a:lnTo>
                  <a:lnTo>
                    <a:pt x="1642618" y="2531696"/>
                  </a:lnTo>
                  <a:lnTo>
                    <a:pt x="1696172" y="2543234"/>
                  </a:lnTo>
                  <a:lnTo>
                    <a:pt x="1747269" y="2554875"/>
                  </a:lnTo>
                  <a:lnTo>
                    <a:pt x="1795607" y="2566446"/>
                  </a:lnTo>
                  <a:lnTo>
                    <a:pt x="1840885" y="2577774"/>
                  </a:lnTo>
                  <a:lnTo>
                    <a:pt x="1921054" y="2599007"/>
                  </a:lnTo>
                  <a:lnTo>
                    <a:pt x="1985365" y="2617187"/>
                  </a:lnTo>
                  <a:lnTo>
                    <a:pt x="2031405" y="2630929"/>
                  </a:lnTo>
                  <a:lnTo>
                    <a:pt x="2076566" y="2630929"/>
                  </a:lnTo>
                  <a:lnTo>
                    <a:pt x="2076566" y="2668968"/>
                  </a:lnTo>
                  <a:lnTo>
                    <a:pt x="2073050" y="2675819"/>
                  </a:lnTo>
                  <a:lnTo>
                    <a:pt x="2067191" y="2680056"/>
                  </a:lnTo>
                  <a:lnTo>
                    <a:pt x="2063405" y="2682850"/>
                  </a:lnTo>
                  <a:lnTo>
                    <a:pt x="2058718" y="2684292"/>
                  </a:lnTo>
                  <a:close/>
                </a:path>
                <a:path w="2077085" h="2684779">
                  <a:moveTo>
                    <a:pt x="2076566" y="2630929"/>
                  </a:moveTo>
                  <a:lnTo>
                    <a:pt x="2031405" y="2630929"/>
                  </a:lnTo>
                  <a:lnTo>
                    <a:pt x="2031405" y="217058"/>
                  </a:lnTo>
                  <a:lnTo>
                    <a:pt x="2018542" y="212329"/>
                  </a:lnTo>
                  <a:lnTo>
                    <a:pt x="1980897" y="199264"/>
                  </a:lnTo>
                  <a:lnTo>
                    <a:pt x="1927978" y="182346"/>
                  </a:lnTo>
                  <a:lnTo>
                    <a:pt x="1860530" y="162724"/>
                  </a:lnTo>
                  <a:lnTo>
                    <a:pt x="1821591" y="152257"/>
                  </a:lnTo>
                  <a:lnTo>
                    <a:pt x="1779299" y="141544"/>
                  </a:lnTo>
                  <a:lnTo>
                    <a:pt x="1733747" y="130728"/>
                  </a:lnTo>
                  <a:lnTo>
                    <a:pt x="1685029" y="119954"/>
                  </a:lnTo>
                  <a:lnTo>
                    <a:pt x="1633237" y="109364"/>
                  </a:lnTo>
                  <a:lnTo>
                    <a:pt x="1578464" y="99101"/>
                  </a:lnTo>
                  <a:lnTo>
                    <a:pt x="1520805" y="89310"/>
                  </a:lnTo>
                  <a:lnTo>
                    <a:pt x="1460351" y="80134"/>
                  </a:lnTo>
                  <a:lnTo>
                    <a:pt x="1397196" y="71716"/>
                  </a:lnTo>
                  <a:lnTo>
                    <a:pt x="1331433" y="64199"/>
                  </a:lnTo>
                  <a:lnTo>
                    <a:pt x="1263155" y="57728"/>
                  </a:lnTo>
                  <a:lnTo>
                    <a:pt x="1192455" y="52444"/>
                  </a:lnTo>
                  <a:lnTo>
                    <a:pt x="1119427" y="48493"/>
                  </a:lnTo>
                  <a:lnTo>
                    <a:pt x="1044162" y="46017"/>
                  </a:lnTo>
                  <a:lnTo>
                    <a:pt x="966756" y="45160"/>
                  </a:lnTo>
                  <a:lnTo>
                    <a:pt x="1529599" y="45160"/>
                  </a:lnTo>
                  <a:lnTo>
                    <a:pt x="1581565" y="53859"/>
                  </a:lnTo>
                  <a:lnTo>
                    <a:pt x="1643584" y="65457"/>
                  </a:lnTo>
                  <a:lnTo>
                    <a:pt x="1701872" y="77467"/>
                  </a:lnTo>
                  <a:lnTo>
                    <a:pt x="1756296" y="89689"/>
                  </a:lnTo>
                  <a:lnTo>
                    <a:pt x="1806727" y="101923"/>
                  </a:lnTo>
                  <a:lnTo>
                    <a:pt x="1853033" y="113966"/>
                  </a:lnTo>
                  <a:lnTo>
                    <a:pt x="1895084" y="125620"/>
                  </a:lnTo>
                  <a:lnTo>
                    <a:pt x="1932749" y="136683"/>
                  </a:lnTo>
                  <a:lnTo>
                    <a:pt x="1994395" y="156235"/>
                  </a:lnTo>
                  <a:lnTo>
                    <a:pt x="2036927" y="171015"/>
                  </a:lnTo>
                  <a:lnTo>
                    <a:pt x="2076566" y="192449"/>
                  </a:lnTo>
                  <a:lnTo>
                    <a:pt x="2076566" y="2630929"/>
                  </a:lnTo>
                  <a:close/>
                </a:path>
              </a:pathLst>
            </a:custGeom>
            <a:solidFill>
              <a:srgbClr val="494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34">
              <a:extLst>
                <a:ext uri="{FF2B5EF4-FFF2-40B4-BE49-F238E27FC236}">
                  <a16:creationId xmlns:a16="http://schemas.microsoft.com/office/drawing/2014/main" id="{F6CD57A3-D8F8-282C-4046-E237EF9E70A4}"/>
                </a:ext>
              </a:extLst>
            </p:cNvPr>
            <p:cNvSpPr/>
            <p:nvPr/>
          </p:nvSpPr>
          <p:spPr>
            <a:xfrm>
              <a:off x="1642146" y="598809"/>
              <a:ext cx="1837055" cy="2823210"/>
            </a:xfrm>
            <a:custGeom>
              <a:avLst/>
              <a:gdLst/>
              <a:ahLst/>
              <a:cxnLst/>
              <a:rect l="l" t="t" r="r" b="b"/>
              <a:pathLst>
                <a:path w="1837054" h="2823210">
                  <a:moveTo>
                    <a:pt x="1836431" y="2822658"/>
                  </a:moveTo>
                  <a:lnTo>
                    <a:pt x="1774627" y="2766024"/>
                  </a:lnTo>
                  <a:lnTo>
                    <a:pt x="1603226" y="2641431"/>
                  </a:lnTo>
                  <a:lnTo>
                    <a:pt x="1343246" y="2516837"/>
                  </a:lnTo>
                  <a:lnTo>
                    <a:pt x="1015702" y="2460203"/>
                  </a:lnTo>
                  <a:lnTo>
                    <a:pt x="0" y="2460203"/>
                  </a:lnTo>
                  <a:lnTo>
                    <a:pt x="0" y="0"/>
                  </a:lnTo>
                  <a:lnTo>
                    <a:pt x="944221" y="0"/>
                  </a:lnTo>
                  <a:lnTo>
                    <a:pt x="1358609" y="56633"/>
                  </a:lnTo>
                  <a:lnTo>
                    <a:pt x="1634753" y="181227"/>
                  </a:lnTo>
                  <a:lnTo>
                    <a:pt x="1788683" y="305821"/>
                  </a:lnTo>
                  <a:lnTo>
                    <a:pt x="1836431" y="362454"/>
                  </a:lnTo>
                  <a:lnTo>
                    <a:pt x="1836431" y="2822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529A2BA1-1F28-1905-054A-251C8BADA472}"/>
                </a:ext>
              </a:extLst>
            </p:cNvPr>
            <p:cNvSpPr/>
            <p:nvPr/>
          </p:nvSpPr>
          <p:spPr>
            <a:xfrm flipH="1">
              <a:off x="3458338" y="764269"/>
              <a:ext cx="2032000" cy="2639695"/>
            </a:xfrm>
            <a:custGeom>
              <a:avLst/>
              <a:gdLst/>
              <a:ahLst/>
              <a:cxnLst/>
              <a:rect l="l" t="t" r="r" b="b"/>
              <a:pathLst>
                <a:path w="2032000" h="2639695">
                  <a:moveTo>
                    <a:pt x="2031405" y="2639222"/>
                  </a:moveTo>
                  <a:lnTo>
                    <a:pt x="1939136" y="2611250"/>
                  </a:lnTo>
                  <a:lnTo>
                    <a:pt x="1700713" y="2549713"/>
                  </a:lnTo>
                  <a:lnTo>
                    <a:pt x="1373710" y="2488175"/>
                  </a:lnTo>
                  <a:lnTo>
                    <a:pt x="1015702" y="2460203"/>
                  </a:lnTo>
                  <a:lnTo>
                    <a:pt x="0" y="2460203"/>
                  </a:lnTo>
                  <a:lnTo>
                    <a:pt x="0" y="0"/>
                  </a:lnTo>
                  <a:lnTo>
                    <a:pt x="944221" y="0"/>
                  </a:lnTo>
                  <a:lnTo>
                    <a:pt x="1389074" y="27971"/>
                  </a:lnTo>
                  <a:lnTo>
                    <a:pt x="1732240" y="89509"/>
                  </a:lnTo>
                  <a:lnTo>
                    <a:pt x="1953193" y="151047"/>
                  </a:lnTo>
                  <a:lnTo>
                    <a:pt x="2031405" y="179018"/>
                  </a:lnTo>
                  <a:lnTo>
                    <a:pt x="2031405" y="26392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5">
              <a:extLst>
                <a:ext uri="{FF2B5EF4-FFF2-40B4-BE49-F238E27FC236}">
                  <a16:creationId xmlns:a16="http://schemas.microsoft.com/office/drawing/2014/main" id="{DEBF81DD-CDA5-2DD3-A3D4-E05B3150274F}"/>
                </a:ext>
              </a:extLst>
            </p:cNvPr>
            <p:cNvSpPr/>
            <p:nvPr/>
          </p:nvSpPr>
          <p:spPr>
            <a:xfrm>
              <a:off x="1619610" y="581164"/>
              <a:ext cx="1881505" cy="2868295"/>
            </a:xfrm>
            <a:custGeom>
              <a:avLst/>
              <a:gdLst/>
              <a:ahLst/>
              <a:cxnLst/>
              <a:rect l="l" t="t" r="r" b="b"/>
              <a:pathLst>
                <a:path w="1881504" h="2868295">
                  <a:moveTo>
                    <a:pt x="1861851" y="2867728"/>
                  </a:moveTo>
                  <a:lnTo>
                    <a:pt x="1852927" y="2867728"/>
                  </a:lnTo>
                  <a:lnTo>
                    <a:pt x="1847068" y="2865295"/>
                  </a:lnTo>
                  <a:lnTo>
                    <a:pt x="1842741" y="2860788"/>
                  </a:lnTo>
                  <a:lnTo>
                    <a:pt x="1839403" y="2857439"/>
                  </a:lnTo>
                  <a:lnTo>
                    <a:pt x="1797410" y="2818768"/>
                  </a:lnTo>
                  <a:lnTo>
                    <a:pt x="1744760" y="2775261"/>
                  </a:lnTo>
                  <a:lnTo>
                    <a:pt x="1711636" y="2750028"/>
                  </a:lnTo>
                  <a:lnTo>
                    <a:pt x="1674246" y="2723293"/>
                  </a:lnTo>
                  <a:lnTo>
                    <a:pt x="1632788" y="2695667"/>
                  </a:lnTo>
                  <a:lnTo>
                    <a:pt x="1587461" y="2667765"/>
                  </a:lnTo>
                  <a:lnTo>
                    <a:pt x="1538466" y="2640198"/>
                  </a:lnTo>
                  <a:lnTo>
                    <a:pt x="1486000" y="2613579"/>
                  </a:lnTo>
                  <a:lnTo>
                    <a:pt x="1430265" y="2588521"/>
                  </a:lnTo>
                  <a:lnTo>
                    <a:pt x="1371458" y="2565638"/>
                  </a:lnTo>
                  <a:lnTo>
                    <a:pt x="1309779" y="2545541"/>
                  </a:lnTo>
                  <a:lnTo>
                    <a:pt x="1245427" y="2528843"/>
                  </a:lnTo>
                  <a:lnTo>
                    <a:pt x="1178601" y="2516157"/>
                  </a:lnTo>
                  <a:lnTo>
                    <a:pt x="1109502" y="2508097"/>
                  </a:lnTo>
                  <a:lnTo>
                    <a:pt x="1038327" y="2505274"/>
                  </a:lnTo>
                  <a:lnTo>
                    <a:pt x="22535" y="2505274"/>
                  </a:lnTo>
                  <a:lnTo>
                    <a:pt x="13766" y="2503502"/>
                  </a:lnTo>
                  <a:lnTo>
                    <a:pt x="6602" y="2498671"/>
                  </a:lnTo>
                  <a:lnTo>
                    <a:pt x="1771" y="2491507"/>
                  </a:lnTo>
                  <a:lnTo>
                    <a:pt x="0" y="2482738"/>
                  </a:lnTo>
                  <a:lnTo>
                    <a:pt x="0" y="22535"/>
                  </a:lnTo>
                  <a:lnTo>
                    <a:pt x="1771" y="13766"/>
                  </a:lnTo>
                  <a:lnTo>
                    <a:pt x="6602" y="6602"/>
                  </a:lnTo>
                  <a:lnTo>
                    <a:pt x="13766" y="1771"/>
                  </a:lnTo>
                  <a:lnTo>
                    <a:pt x="22535" y="0"/>
                  </a:lnTo>
                  <a:lnTo>
                    <a:pt x="966756" y="0"/>
                  </a:lnTo>
                  <a:lnTo>
                    <a:pt x="1053729" y="2149"/>
                  </a:lnTo>
                  <a:lnTo>
                    <a:pt x="1135697" y="8333"/>
                  </a:lnTo>
                  <a:lnTo>
                    <a:pt x="1212759" y="18159"/>
                  </a:lnTo>
                  <a:lnTo>
                    <a:pt x="1285015" y="31232"/>
                  </a:lnTo>
                  <a:lnTo>
                    <a:pt x="1344088" y="45160"/>
                  </a:lnTo>
                  <a:lnTo>
                    <a:pt x="45070" y="45160"/>
                  </a:lnTo>
                  <a:lnTo>
                    <a:pt x="45070" y="2460113"/>
                  </a:lnTo>
                  <a:lnTo>
                    <a:pt x="1038237" y="2460113"/>
                  </a:lnTo>
                  <a:lnTo>
                    <a:pt x="1102546" y="2462253"/>
                  </a:lnTo>
                  <a:lnTo>
                    <a:pt x="1165113" y="2468412"/>
                  </a:lnTo>
                  <a:lnTo>
                    <a:pt x="1225825" y="2478196"/>
                  </a:lnTo>
                  <a:lnTo>
                    <a:pt x="1284567" y="2491212"/>
                  </a:lnTo>
                  <a:lnTo>
                    <a:pt x="1341226" y="2507066"/>
                  </a:lnTo>
                  <a:lnTo>
                    <a:pt x="1395688" y="2525365"/>
                  </a:lnTo>
                  <a:lnTo>
                    <a:pt x="1447838" y="2545715"/>
                  </a:lnTo>
                  <a:lnTo>
                    <a:pt x="1497562" y="2567724"/>
                  </a:lnTo>
                  <a:lnTo>
                    <a:pt x="1544748" y="2590997"/>
                  </a:lnTo>
                  <a:lnTo>
                    <a:pt x="1589280" y="2615142"/>
                  </a:lnTo>
                  <a:lnTo>
                    <a:pt x="1631045" y="2639764"/>
                  </a:lnTo>
                  <a:lnTo>
                    <a:pt x="1669928" y="2664472"/>
                  </a:lnTo>
                  <a:lnTo>
                    <a:pt x="1705817" y="2688870"/>
                  </a:lnTo>
                  <a:lnTo>
                    <a:pt x="1738596" y="2712566"/>
                  </a:lnTo>
                  <a:lnTo>
                    <a:pt x="1794371" y="2756278"/>
                  </a:lnTo>
                  <a:lnTo>
                    <a:pt x="1836341" y="2792461"/>
                  </a:lnTo>
                  <a:lnTo>
                    <a:pt x="1881501" y="2792461"/>
                  </a:lnTo>
                  <a:lnTo>
                    <a:pt x="1881501" y="2854297"/>
                  </a:lnTo>
                  <a:lnTo>
                    <a:pt x="1875913" y="2862590"/>
                  </a:lnTo>
                  <a:lnTo>
                    <a:pt x="1867349" y="2866016"/>
                  </a:lnTo>
                  <a:lnTo>
                    <a:pt x="1864645" y="2867187"/>
                  </a:lnTo>
                  <a:lnTo>
                    <a:pt x="1861851" y="2867728"/>
                  </a:lnTo>
                  <a:close/>
                </a:path>
                <a:path w="1881504" h="2868295">
                  <a:moveTo>
                    <a:pt x="1881501" y="2792461"/>
                  </a:moveTo>
                  <a:lnTo>
                    <a:pt x="1836341" y="2792461"/>
                  </a:lnTo>
                  <a:lnTo>
                    <a:pt x="1836341" y="392291"/>
                  </a:lnTo>
                  <a:lnTo>
                    <a:pt x="1829784" y="383844"/>
                  </a:lnTo>
                  <a:lnTo>
                    <a:pt x="1789751" y="339367"/>
                  </a:lnTo>
                  <a:lnTo>
                    <a:pt x="1745109" y="297941"/>
                  </a:lnTo>
                  <a:lnTo>
                    <a:pt x="1685413" y="251176"/>
                  </a:lnTo>
                  <a:lnTo>
                    <a:pt x="1649611" y="226783"/>
                  </a:lnTo>
                  <a:lnTo>
                    <a:pt x="1609739" y="202297"/>
                  </a:lnTo>
                  <a:lnTo>
                    <a:pt x="1565703" y="178140"/>
                  </a:lnTo>
                  <a:lnTo>
                    <a:pt x="1517410" y="154733"/>
                  </a:lnTo>
                  <a:lnTo>
                    <a:pt x="1464769" y="132499"/>
                  </a:lnTo>
                  <a:lnTo>
                    <a:pt x="1407687" y="111860"/>
                  </a:lnTo>
                  <a:lnTo>
                    <a:pt x="1346071" y="93239"/>
                  </a:lnTo>
                  <a:lnTo>
                    <a:pt x="1279830" y="77056"/>
                  </a:lnTo>
                  <a:lnTo>
                    <a:pt x="1208870" y="63735"/>
                  </a:lnTo>
                  <a:lnTo>
                    <a:pt x="1133099" y="53697"/>
                  </a:lnTo>
                  <a:lnTo>
                    <a:pt x="1052425" y="47364"/>
                  </a:lnTo>
                  <a:lnTo>
                    <a:pt x="966756" y="45160"/>
                  </a:lnTo>
                  <a:lnTo>
                    <a:pt x="1344088" y="45160"/>
                  </a:lnTo>
                  <a:lnTo>
                    <a:pt x="1415509" y="65544"/>
                  </a:lnTo>
                  <a:lnTo>
                    <a:pt x="1473947" y="85994"/>
                  </a:lnTo>
                  <a:lnTo>
                    <a:pt x="1527978" y="108115"/>
                  </a:lnTo>
                  <a:lnTo>
                    <a:pt x="1577703" y="131513"/>
                  </a:lnTo>
                  <a:lnTo>
                    <a:pt x="1623222" y="155793"/>
                  </a:lnTo>
                  <a:lnTo>
                    <a:pt x="1664635" y="180562"/>
                  </a:lnTo>
                  <a:lnTo>
                    <a:pt x="1702040" y="205425"/>
                  </a:lnTo>
                  <a:lnTo>
                    <a:pt x="1735540" y="229989"/>
                  </a:lnTo>
                  <a:lnTo>
                    <a:pt x="1791217" y="276641"/>
                  </a:lnTo>
                  <a:lnTo>
                    <a:pt x="1832467" y="317365"/>
                  </a:lnTo>
                  <a:lnTo>
                    <a:pt x="1860089" y="349008"/>
                  </a:lnTo>
                  <a:lnTo>
                    <a:pt x="1881501" y="380573"/>
                  </a:lnTo>
                  <a:lnTo>
                    <a:pt x="1881501" y="2792461"/>
                  </a:lnTo>
                  <a:close/>
                </a:path>
              </a:pathLst>
            </a:custGeom>
            <a:solidFill>
              <a:srgbClr val="494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3">
              <a:extLst>
                <a:ext uri="{FF2B5EF4-FFF2-40B4-BE49-F238E27FC236}">
                  <a16:creationId xmlns:a16="http://schemas.microsoft.com/office/drawing/2014/main" id="{6402743A-4012-AF0B-7D84-50E174F70047}"/>
                </a:ext>
              </a:extLst>
            </p:cNvPr>
            <p:cNvSpPr/>
            <p:nvPr/>
          </p:nvSpPr>
          <p:spPr>
            <a:xfrm>
              <a:off x="3458338" y="755760"/>
              <a:ext cx="2077085" cy="2684780"/>
            </a:xfrm>
            <a:custGeom>
              <a:avLst/>
              <a:gdLst/>
              <a:ahLst/>
              <a:cxnLst/>
              <a:rect l="l" t="t" r="r" b="b"/>
              <a:pathLst>
                <a:path w="2077085" h="2684779">
                  <a:moveTo>
                    <a:pt x="25058" y="2684383"/>
                  </a:moveTo>
                  <a:lnTo>
                    <a:pt x="17937" y="2684383"/>
                  </a:lnTo>
                  <a:lnTo>
                    <a:pt x="13340" y="2682940"/>
                  </a:lnTo>
                  <a:lnTo>
                    <a:pt x="3515" y="2675819"/>
                  </a:lnTo>
                  <a:lnTo>
                    <a:pt x="0" y="2668968"/>
                  </a:lnTo>
                  <a:lnTo>
                    <a:pt x="0" y="192540"/>
                  </a:lnTo>
                  <a:lnTo>
                    <a:pt x="39634" y="171015"/>
                  </a:lnTo>
                  <a:lnTo>
                    <a:pt x="82159" y="156235"/>
                  </a:lnTo>
                  <a:lnTo>
                    <a:pt x="143798" y="136683"/>
                  </a:lnTo>
                  <a:lnTo>
                    <a:pt x="181458" y="125620"/>
                  </a:lnTo>
                  <a:lnTo>
                    <a:pt x="223505" y="113966"/>
                  </a:lnTo>
                  <a:lnTo>
                    <a:pt x="269807" y="101923"/>
                  </a:lnTo>
                  <a:lnTo>
                    <a:pt x="320235" y="89689"/>
                  </a:lnTo>
                  <a:lnTo>
                    <a:pt x="374656" y="77467"/>
                  </a:lnTo>
                  <a:lnTo>
                    <a:pt x="432942" y="65457"/>
                  </a:lnTo>
                  <a:lnTo>
                    <a:pt x="494960" y="53859"/>
                  </a:lnTo>
                  <a:lnTo>
                    <a:pt x="560581" y="42874"/>
                  </a:lnTo>
                  <a:lnTo>
                    <a:pt x="629673" y="32703"/>
                  </a:lnTo>
                  <a:lnTo>
                    <a:pt x="702106" y="23546"/>
                  </a:lnTo>
                  <a:lnTo>
                    <a:pt x="777749" y="15604"/>
                  </a:lnTo>
                  <a:lnTo>
                    <a:pt x="856471" y="9078"/>
                  </a:lnTo>
                  <a:lnTo>
                    <a:pt x="938143" y="4168"/>
                  </a:lnTo>
                  <a:lnTo>
                    <a:pt x="1022632" y="1075"/>
                  </a:lnTo>
                  <a:lnTo>
                    <a:pt x="1109809" y="0"/>
                  </a:lnTo>
                  <a:lnTo>
                    <a:pt x="2054030" y="0"/>
                  </a:lnTo>
                  <a:lnTo>
                    <a:pt x="2062799" y="1771"/>
                  </a:lnTo>
                  <a:lnTo>
                    <a:pt x="2069963" y="6602"/>
                  </a:lnTo>
                  <a:lnTo>
                    <a:pt x="2074794" y="13766"/>
                  </a:lnTo>
                  <a:lnTo>
                    <a:pt x="2076565" y="22535"/>
                  </a:lnTo>
                  <a:lnTo>
                    <a:pt x="2076565" y="45250"/>
                  </a:lnTo>
                  <a:lnTo>
                    <a:pt x="1109899" y="45250"/>
                  </a:lnTo>
                  <a:lnTo>
                    <a:pt x="1032481" y="46107"/>
                  </a:lnTo>
                  <a:lnTo>
                    <a:pt x="957206" y="48583"/>
                  </a:lnTo>
                  <a:lnTo>
                    <a:pt x="884168" y="52534"/>
                  </a:lnTo>
                  <a:lnTo>
                    <a:pt x="813460" y="57818"/>
                  </a:lnTo>
                  <a:lnTo>
                    <a:pt x="745175" y="64289"/>
                  </a:lnTo>
                  <a:lnTo>
                    <a:pt x="679405" y="71806"/>
                  </a:lnTo>
                  <a:lnTo>
                    <a:pt x="616245" y="80224"/>
                  </a:lnTo>
                  <a:lnTo>
                    <a:pt x="555787" y="89401"/>
                  </a:lnTo>
                  <a:lnTo>
                    <a:pt x="498125" y="99192"/>
                  </a:lnTo>
                  <a:lnTo>
                    <a:pt x="443351" y="109454"/>
                  </a:lnTo>
                  <a:lnTo>
                    <a:pt x="391558" y="120044"/>
                  </a:lnTo>
                  <a:lnTo>
                    <a:pt x="342840" y="130819"/>
                  </a:lnTo>
                  <a:lnTo>
                    <a:pt x="297290" y="141634"/>
                  </a:lnTo>
                  <a:lnTo>
                    <a:pt x="255001" y="152347"/>
                  </a:lnTo>
                  <a:lnTo>
                    <a:pt x="216066" y="162814"/>
                  </a:lnTo>
                  <a:lnTo>
                    <a:pt x="148629" y="182436"/>
                  </a:lnTo>
                  <a:lnTo>
                    <a:pt x="95726" y="199354"/>
                  </a:lnTo>
                  <a:lnTo>
                    <a:pt x="58101" y="212419"/>
                  </a:lnTo>
                  <a:lnTo>
                    <a:pt x="45250" y="217148"/>
                  </a:lnTo>
                  <a:lnTo>
                    <a:pt x="45250" y="2631109"/>
                  </a:lnTo>
                  <a:lnTo>
                    <a:pt x="209605" y="2631109"/>
                  </a:lnTo>
                  <a:lnTo>
                    <a:pt x="205551" y="2632162"/>
                  </a:lnTo>
                  <a:lnTo>
                    <a:pt x="162329" y="2643860"/>
                  </a:lnTo>
                  <a:lnTo>
                    <a:pt x="92147" y="2663877"/>
                  </a:lnTo>
                  <a:lnTo>
                    <a:pt x="46701" y="2677635"/>
                  </a:lnTo>
                  <a:lnTo>
                    <a:pt x="27402" y="2684022"/>
                  </a:lnTo>
                  <a:lnTo>
                    <a:pt x="25058" y="2684383"/>
                  </a:lnTo>
                  <a:close/>
                </a:path>
                <a:path w="2077085" h="2684779">
                  <a:moveTo>
                    <a:pt x="209605" y="2631109"/>
                  </a:moveTo>
                  <a:lnTo>
                    <a:pt x="45250" y="2631109"/>
                  </a:lnTo>
                  <a:lnTo>
                    <a:pt x="91290" y="2617368"/>
                  </a:lnTo>
                  <a:lnTo>
                    <a:pt x="155601" y="2599187"/>
                  </a:lnTo>
                  <a:lnTo>
                    <a:pt x="235770" y="2577954"/>
                  </a:lnTo>
                  <a:lnTo>
                    <a:pt x="281047" y="2566626"/>
                  </a:lnTo>
                  <a:lnTo>
                    <a:pt x="329386" y="2555055"/>
                  </a:lnTo>
                  <a:lnTo>
                    <a:pt x="380483" y="2543414"/>
                  </a:lnTo>
                  <a:lnTo>
                    <a:pt x="434037" y="2531876"/>
                  </a:lnTo>
                  <a:lnTo>
                    <a:pt x="489747" y="2520614"/>
                  </a:lnTo>
                  <a:lnTo>
                    <a:pt x="547312" y="2509802"/>
                  </a:lnTo>
                  <a:lnTo>
                    <a:pt x="606430" y="2499614"/>
                  </a:lnTo>
                  <a:lnTo>
                    <a:pt x="666799" y="2490221"/>
                  </a:lnTo>
                  <a:lnTo>
                    <a:pt x="728119" y="2481799"/>
                  </a:lnTo>
                  <a:lnTo>
                    <a:pt x="790087" y="2474519"/>
                  </a:lnTo>
                  <a:lnTo>
                    <a:pt x="852402" y="2468555"/>
                  </a:lnTo>
                  <a:lnTo>
                    <a:pt x="914764" y="2464080"/>
                  </a:lnTo>
                  <a:lnTo>
                    <a:pt x="976869" y="2461269"/>
                  </a:lnTo>
                  <a:lnTo>
                    <a:pt x="1038418" y="2460293"/>
                  </a:lnTo>
                  <a:lnTo>
                    <a:pt x="2031585" y="2460293"/>
                  </a:lnTo>
                  <a:lnTo>
                    <a:pt x="2031585" y="45250"/>
                  </a:lnTo>
                  <a:lnTo>
                    <a:pt x="2076565" y="45250"/>
                  </a:lnTo>
                  <a:lnTo>
                    <a:pt x="2076565" y="2482648"/>
                  </a:lnTo>
                  <a:lnTo>
                    <a:pt x="2074794" y="2491417"/>
                  </a:lnTo>
                  <a:lnTo>
                    <a:pt x="2069963" y="2498581"/>
                  </a:lnTo>
                  <a:lnTo>
                    <a:pt x="2062799" y="2503411"/>
                  </a:lnTo>
                  <a:lnTo>
                    <a:pt x="2054030" y="2505183"/>
                  </a:lnTo>
                  <a:lnTo>
                    <a:pt x="1038327" y="2505183"/>
                  </a:lnTo>
                  <a:lnTo>
                    <a:pt x="968319" y="2506460"/>
                  </a:lnTo>
                  <a:lnTo>
                    <a:pt x="897621" y="2510117"/>
                  </a:lnTo>
                  <a:lnTo>
                    <a:pt x="826694" y="2515889"/>
                  </a:lnTo>
                  <a:lnTo>
                    <a:pt x="755994" y="2523515"/>
                  </a:lnTo>
                  <a:lnTo>
                    <a:pt x="685981" y="2532731"/>
                  </a:lnTo>
                  <a:lnTo>
                    <a:pt x="617112" y="2543275"/>
                  </a:lnTo>
                  <a:lnTo>
                    <a:pt x="549845" y="2554883"/>
                  </a:lnTo>
                  <a:lnTo>
                    <a:pt x="484638" y="2567292"/>
                  </a:lnTo>
                  <a:lnTo>
                    <a:pt x="421951" y="2580241"/>
                  </a:lnTo>
                  <a:lnTo>
                    <a:pt x="362240" y="2593465"/>
                  </a:lnTo>
                  <a:lnTo>
                    <a:pt x="305964" y="2606702"/>
                  </a:lnTo>
                  <a:lnTo>
                    <a:pt x="253582" y="2619688"/>
                  </a:lnTo>
                  <a:lnTo>
                    <a:pt x="209605" y="2631109"/>
                  </a:lnTo>
                  <a:close/>
                </a:path>
              </a:pathLst>
            </a:custGeom>
            <a:solidFill>
              <a:srgbClr val="494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6">
              <a:extLst>
                <a:ext uri="{FF2B5EF4-FFF2-40B4-BE49-F238E27FC236}">
                  <a16:creationId xmlns:a16="http://schemas.microsoft.com/office/drawing/2014/main" id="{73D69713-299E-E966-B176-EF377B14EE84}"/>
                </a:ext>
              </a:extLst>
            </p:cNvPr>
            <p:cNvSpPr/>
            <p:nvPr/>
          </p:nvSpPr>
          <p:spPr>
            <a:xfrm>
              <a:off x="3466848" y="593919"/>
              <a:ext cx="1867955" cy="2823210"/>
            </a:xfrm>
            <a:custGeom>
              <a:avLst/>
              <a:gdLst/>
              <a:ahLst/>
              <a:cxnLst/>
              <a:rect l="l" t="t" r="r" b="b"/>
              <a:pathLst>
                <a:path w="1837054" h="2823210">
                  <a:moveTo>
                    <a:pt x="0" y="2822658"/>
                  </a:moveTo>
                  <a:lnTo>
                    <a:pt x="0" y="362454"/>
                  </a:lnTo>
                  <a:lnTo>
                    <a:pt x="47747" y="305821"/>
                  </a:lnTo>
                  <a:lnTo>
                    <a:pt x="201678" y="181227"/>
                  </a:lnTo>
                  <a:lnTo>
                    <a:pt x="477821" y="56633"/>
                  </a:lnTo>
                  <a:lnTo>
                    <a:pt x="892210" y="0"/>
                  </a:lnTo>
                  <a:lnTo>
                    <a:pt x="1836431" y="0"/>
                  </a:lnTo>
                  <a:lnTo>
                    <a:pt x="1836431" y="2460203"/>
                  </a:lnTo>
                  <a:lnTo>
                    <a:pt x="820729" y="2460203"/>
                  </a:lnTo>
                  <a:lnTo>
                    <a:pt x="493185" y="2516837"/>
                  </a:lnTo>
                  <a:lnTo>
                    <a:pt x="233204" y="2641431"/>
                  </a:lnTo>
                  <a:lnTo>
                    <a:pt x="61804" y="2766024"/>
                  </a:lnTo>
                  <a:lnTo>
                    <a:pt x="0" y="2822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DB6ADF8D-813A-2C4E-BACD-7A6AB74C5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3438521" y="573511"/>
              <a:ext cx="1910787" cy="2871465"/>
            </a:xfrm>
            <a:prstGeom prst="rect">
              <a:avLst/>
            </a:prstGeom>
          </p:spPr>
        </p:pic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5E49220-3795-FCF0-4466-C537152C1795}"/>
              </a:ext>
            </a:extLst>
          </p:cNvPr>
          <p:cNvSpPr/>
          <p:nvPr/>
        </p:nvSpPr>
        <p:spPr>
          <a:xfrm>
            <a:off x="2900512" y="1035625"/>
            <a:ext cx="1068877" cy="1675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03FEB43-80FF-0CDF-4172-2F48D3376839}"/>
              </a:ext>
            </a:extLst>
          </p:cNvPr>
          <p:cNvSpPr txBox="1"/>
          <p:nvPr/>
        </p:nvSpPr>
        <p:spPr>
          <a:xfrm>
            <a:off x="1117543" y="1139755"/>
            <a:ext cx="4622915" cy="1466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>
                <a:latin typeface="Meiryo UI" panose="020B0604030504040204" pitchFamily="50" charset="-128"/>
                <a:ea typeface="Meiryo UI" panose="020B0604030504040204" pitchFamily="50" charset="-128"/>
              </a:rPr>
              <a:t>●●●●図書館</a:t>
            </a:r>
            <a:endParaRPr kumimoji="1" lang="en-US" altLang="ja-JP" sz="32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>
                <a:latin typeface="Meiryo UI" panose="020B0604030504040204" pitchFamily="50" charset="-128"/>
                <a:ea typeface="Meiryo UI" panose="020B0604030504040204" pitchFamily="50" charset="-128"/>
              </a:rPr>
              <a:t>電子図書館の使い方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874B1717-389B-05A0-A083-594F78DCA4BF}"/>
              </a:ext>
            </a:extLst>
          </p:cNvPr>
          <p:cNvSpPr txBox="1"/>
          <p:nvPr/>
        </p:nvSpPr>
        <p:spPr>
          <a:xfrm>
            <a:off x="3608495" y="1024992"/>
            <a:ext cx="1243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としょかん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1085058-09E7-0980-B09B-5A51581442CE}"/>
              </a:ext>
            </a:extLst>
          </p:cNvPr>
          <p:cNvSpPr txBox="1"/>
          <p:nvPr/>
        </p:nvSpPr>
        <p:spPr>
          <a:xfrm>
            <a:off x="1608228" y="1790245"/>
            <a:ext cx="2189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でんしとしょかん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35220EC-BD1F-08C7-FDEE-9FBE61BAB597}"/>
              </a:ext>
            </a:extLst>
          </p:cNvPr>
          <p:cNvSpPr txBox="1"/>
          <p:nvPr/>
        </p:nvSpPr>
        <p:spPr>
          <a:xfrm>
            <a:off x="3965485" y="1804419"/>
            <a:ext cx="591162" cy="36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つか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577A289-7A63-FABF-19A4-013E83F82F55}"/>
              </a:ext>
            </a:extLst>
          </p:cNvPr>
          <p:cNvSpPr txBox="1"/>
          <p:nvPr/>
        </p:nvSpPr>
        <p:spPr>
          <a:xfrm>
            <a:off x="4670784" y="1807958"/>
            <a:ext cx="59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かた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21E787-E820-E266-E66F-0ECFD311CAA5}"/>
              </a:ext>
            </a:extLst>
          </p:cNvPr>
          <p:cNvSpPr txBox="1"/>
          <p:nvPr/>
        </p:nvSpPr>
        <p:spPr>
          <a:xfrm>
            <a:off x="180321" y="3886470"/>
            <a:ext cx="6631750" cy="114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電子図書館とは、電子書籍をインターネット上で読めるサービスです。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パソコンやスマートフォン、タブレットから いつもでどこでも 本を読むことができます。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調べものや勉強、読書などに役立つ本があるので、ぜひ使ってみてください。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AFB39C3-4ADF-A4F5-3935-EC1D808661E6}"/>
              </a:ext>
            </a:extLst>
          </p:cNvPr>
          <p:cNvSpPr txBox="1"/>
          <p:nvPr/>
        </p:nvSpPr>
        <p:spPr>
          <a:xfrm>
            <a:off x="169688" y="3809730"/>
            <a:ext cx="12080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でんしとしょかん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41A0BD5-A25D-F8AD-BAB6-FAFB9176D286}"/>
              </a:ext>
            </a:extLst>
          </p:cNvPr>
          <p:cNvSpPr txBox="1"/>
          <p:nvPr/>
        </p:nvSpPr>
        <p:spPr>
          <a:xfrm>
            <a:off x="3982614" y="3814062"/>
            <a:ext cx="399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08EED42-F68F-9E4C-B3F8-FAACE59461DB}"/>
              </a:ext>
            </a:extLst>
          </p:cNvPr>
          <p:cNvSpPr txBox="1"/>
          <p:nvPr/>
        </p:nvSpPr>
        <p:spPr>
          <a:xfrm>
            <a:off x="3608495" y="3818003"/>
            <a:ext cx="438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じょう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DE8C49D8-B64B-02B7-7883-E507DFECBAD8}"/>
              </a:ext>
            </a:extLst>
          </p:cNvPr>
          <p:cNvSpPr txBox="1"/>
          <p:nvPr/>
        </p:nvSpPr>
        <p:spPr>
          <a:xfrm>
            <a:off x="4542673" y="4188898"/>
            <a:ext cx="401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832F3C61-F319-AA67-5760-72EA206F53AE}"/>
              </a:ext>
            </a:extLst>
          </p:cNvPr>
          <p:cNvSpPr txBox="1"/>
          <p:nvPr/>
        </p:nvSpPr>
        <p:spPr>
          <a:xfrm>
            <a:off x="4900560" y="4181189"/>
            <a:ext cx="399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58" name="楕円 57">
            <a:extLst>
              <a:ext uri="{FF2B5EF4-FFF2-40B4-BE49-F238E27FC236}">
                <a16:creationId xmlns:a16="http://schemas.microsoft.com/office/drawing/2014/main" id="{D9FF5E22-BF63-5FCE-CD3E-A8B0237F2A1F}"/>
              </a:ext>
            </a:extLst>
          </p:cNvPr>
          <p:cNvSpPr/>
          <p:nvPr/>
        </p:nvSpPr>
        <p:spPr>
          <a:xfrm>
            <a:off x="142283" y="5678819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id="{A19E6EA6-6EEA-4F45-2B60-4B6276396AA3}"/>
              </a:ext>
            </a:extLst>
          </p:cNvPr>
          <p:cNvSpPr/>
          <p:nvPr/>
        </p:nvSpPr>
        <p:spPr>
          <a:xfrm>
            <a:off x="164386" y="6395955"/>
            <a:ext cx="6551332" cy="28928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id="{5536FA60-ABF3-6513-3C28-79D80FDE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37" y="9534525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F17713B-2155-1E36-18B3-777F835DA760}"/>
              </a:ext>
            </a:extLst>
          </p:cNvPr>
          <p:cNvSpPr/>
          <p:nvPr/>
        </p:nvSpPr>
        <p:spPr>
          <a:xfrm>
            <a:off x="625658" y="6489073"/>
            <a:ext cx="1196994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コードを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読みこむ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57C7BEF-BD67-0C95-0FC7-02AE189E9682}"/>
              </a:ext>
            </a:extLst>
          </p:cNvPr>
          <p:cNvSpPr/>
          <p:nvPr/>
        </p:nvSpPr>
        <p:spPr>
          <a:xfrm>
            <a:off x="823186" y="7396444"/>
            <a:ext cx="903767" cy="8173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/>
              <a:t>QR</a:t>
            </a:r>
            <a:r>
              <a:rPr kumimoji="1" lang="ja-JP" altLang="en-US"/>
              <a:t>コード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97C3368-2AA4-7313-E5B9-38DC46ED3D61}"/>
              </a:ext>
            </a:extLst>
          </p:cNvPr>
          <p:cNvSpPr/>
          <p:nvPr/>
        </p:nvSpPr>
        <p:spPr>
          <a:xfrm>
            <a:off x="2373981" y="6489073"/>
            <a:ext cx="1904183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とパスワードを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Picture 4" descr="N:\10部署専用\05ICT営業本部\01電子書籍営業部\04KinoDen\007ロゴ・パンフ・ポスター\ロゴ\軽量\軽量_kinoden_logo_yoko.jpg">
            <a:extLst>
              <a:ext uri="{FF2B5EF4-FFF2-40B4-BE49-F238E27FC236}">
                <a16:creationId xmlns:a16="http://schemas.microsoft.com/office/drawing/2014/main" id="{D257FE18-F335-81BD-5C90-8D5ED9649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50" y="7566597"/>
            <a:ext cx="1717279" cy="38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9AF50E8-0BB7-B121-D28E-502B3074FF19}"/>
              </a:ext>
            </a:extLst>
          </p:cNvPr>
          <p:cNvSpPr/>
          <p:nvPr/>
        </p:nvSpPr>
        <p:spPr>
          <a:xfrm>
            <a:off x="4451286" y="6489073"/>
            <a:ext cx="2327475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KinoDen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」の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ボタンをクリック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6BFFC66-0073-9DC4-C052-5B51D3141867}"/>
              </a:ext>
            </a:extLst>
          </p:cNvPr>
          <p:cNvSpPr/>
          <p:nvPr/>
        </p:nvSpPr>
        <p:spPr>
          <a:xfrm>
            <a:off x="253695" y="8391922"/>
            <a:ext cx="6493922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QR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コードが読みこめないときは、●●●●図書館のホームページにアクセスして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My</a:t>
            </a: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ライブラリ」からログインすることもできます。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033" name="グループ化 1032">
            <a:extLst>
              <a:ext uri="{FF2B5EF4-FFF2-40B4-BE49-F238E27FC236}">
                <a16:creationId xmlns:a16="http://schemas.microsoft.com/office/drawing/2014/main" id="{CDB136FC-4F36-8D62-BE64-601DE75AE4DB}"/>
              </a:ext>
            </a:extLst>
          </p:cNvPr>
          <p:cNvGrpSpPr/>
          <p:nvPr/>
        </p:nvGrpSpPr>
        <p:grpSpPr>
          <a:xfrm>
            <a:off x="1907363" y="6711070"/>
            <a:ext cx="297796" cy="324000"/>
            <a:chOff x="1970642" y="6948293"/>
            <a:chExt cx="297796" cy="324000"/>
          </a:xfrm>
        </p:grpSpPr>
        <p:sp>
          <p:nvSpPr>
            <p:cNvPr id="1029" name="矢印: 山形 1028">
              <a:extLst>
                <a:ext uri="{FF2B5EF4-FFF2-40B4-BE49-F238E27FC236}">
                  <a16:creationId xmlns:a16="http://schemas.microsoft.com/office/drawing/2014/main" id="{08F148B9-AC5C-00BD-D61D-8253E39BA24C}"/>
                </a:ext>
              </a:extLst>
            </p:cNvPr>
            <p:cNvSpPr/>
            <p:nvPr/>
          </p:nvSpPr>
          <p:spPr>
            <a:xfrm>
              <a:off x="1970642" y="6948293"/>
              <a:ext cx="170121" cy="324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0" name="矢印: 山形 1029">
              <a:extLst>
                <a:ext uri="{FF2B5EF4-FFF2-40B4-BE49-F238E27FC236}">
                  <a16:creationId xmlns:a16="http://schemas.microsoft.com/office/drawing/2014/main" id="{84EEB52D-D151-CBE2-6E8E-8E2DB394FB66}"/>
                </a:ext>
              </a:extLst>
            </p:cNvPr>
            <p:cNvSpPr/>
            <p:nvPr/>
          </p:nvSpPr>
          <p:spPr>
            <a:xfrm>
              <a:off x="2098317" y="6948293"/>
              <a:ext cx="170121" cy="324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34" name="グループ化 1033">
            <a:extLst>
              <a:ext uri="{FF2B5EF4-FFF2-40B4-BE49-F238E27FC236}">
                <a16:creationId xmlns:a16="http://schemas.microsoft.com/office/drawing/2014/main" id="{3CBBF8AC-7639-85D9-F467-6ACE6E2B740A}"/>
              </a:ext>
            </a:extLst>
          </p:cNvPr>
          <p:cNvGrpSpPr/>
          <p:nvPr/>
        </p:nvGrpSpPr>
        <p:grpSpPr>
          <a:xfrm>
            <a:off x="4473368" y="6714613"/>
            <a:ext cx="297796" cy="324000"/>
            <a:chOff x="1970642" y="6948293"/>
            <a:chExt cx="297796" cy="324000"/>
          </a:xfrm>
        </p:grpSpPr>
        <p:sp>
          <p:nvSpPr>
            <p:cNvPr id="1035" name="矢印: 山形 1034">
              <a:extLst>
                <a:ext uri="{FF2B5EF4-FFF2-40B4-BE49-F238E27FC236}">
                  <a16:creationId xmlns:a16="http://schemas.microsoft.com/office/drawing/2014/main" id="{60EE498A-EA16-F818-FE36-5B2438C86E46}"/>
                </a:ext>
              </a:extLst>
            </p:cNvPr>
            <p:cNvSpPr/>
            <p:nvPr/>
          </p:nvSpPr>
          <p:spPr>
            <a:xfrm>
              <a:off x="1970642" y="6948293"/>
              <a:ext cx="170121" cy="324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36" name="矢印: 山形 1035">
              <a:extLst>
                <a:ext uri="{FF2B5EF4-FFF2-40B4-BE49-F238E27FC236}">
                  <a16:creationId xmlns:a16="http://schemas.microsoft.com/office/drawing/2014/main" id="{5200304B-0317-FCA9-48F3-4994C44380B6}"/>
                </a:ext>
              </a:extLst>
            </p:cNvPr>
            <p:cNvSpPr/>
            <p:nvPr/>
          </p:nvSpPr>
          <p:spPr>
            <a:xfrm>
              <a:off x="2098317" y="6948293"/>
              <a:ext cx="170121" cy="324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9EE6188-F6F8-924C-EF39-A3945C17A39B}"/>
              </a:ext>
            </a:extLst>
          </p:cNvPr>
          <p:cNvSpPr txBox="1"/>
          <p:nvPr/>
        </p:nvSpPr>
        <p:spPr>
          <a:xfrm>
            <a:off x="828495" y="5575749"/>
            <a:ext cx="1686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でんしとしょかん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827B73-B5B6-17CE-8A9D-F38498A9F364}"/>
              </a:ext>
            </a:extLst>
          </p:cNvPr>
          <p:cNvSpPr txBox="1"/>
          <p:nvPr/>
        </p:nvSpPr>
        <p:spPr>
          <a:xfrm>
            <a:off x="773724" y="6801549"/>
            <a:ext cx="438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8A633E7-5854-701C-6589-D1A5E7D81FC4}"/>
              </a:ext>
            </a:extLst>
          </p:cNvPr>
          <p:cNvGrpSpPr/>
          <p:nvPr/>
        </p:nvGrpSpPr>
        <p:grpSpPr>
          <a:xfrm>
            <a:off x="2211346" y="7342068"/>
            <a:ext cx="2327475" cy="845540"/>
            <a:chOff x="2211346" y="7494468"/>
            <a:chExt cx="2327475" cy="84554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CB9F1EB-9CFC-FFDC-0855-C3AFB0BE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1346" y="7494468"/>
              <a:ext cx="2327475" cy="84554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5C7053C9-8A3E-672A-1F93-3006F85513B8}"/>
                </a:ext>
              </a:extLst>
            </p:cNvPr>
            <p:cNvSpPr txBox="1"/>
            <p:nvPr/>
          </p:nvSpPr>
          <p:spPr>
            <a:xfrm>
              <a:off x="3350810" y="7702083"/>
              <a:ext cx="39297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ja-JP" sz="1000">
                  <a:latin typeface="Meiryo UI" panose="020B0604030504040204" pitchFamily="50" charset="-128"/>
                  <a:ea typeface="Meiryo UI" panose="020B0604030504040204" pitchFamily="50" charset="-128"/>
                </a:rPr>
                <a:t>ID</a:t>
              </a:r>
              <a:endPara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AC8BED4-1C1E-16B0-CF53-F7851CB57E29}"/>
                </a:ext>
              </a:extLst>
            </p:cNvPr>
            <p:cNvSpPr txBox="1"/>
            <p:nvPr/>
          </p:nvSpPr>
          <p:spPr>
            <a:xfrm>
              <a:off x="3192994" y="7880146"/>
              <a:ext cx="7588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ja-JP" altLang="en-US" sz="1000">
                  <a:latin typeface="Meiryo UI" panose="020B0604030504040204" pitchFamily="50" charset="-128"/>
                  <a:ea typeface="Meiryo UI" panose="020B0604030504040204" pitchFamily="50" charset="-128"/>
                </a:rPr>
                <a:t>パスワード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3A5034-71C1-BAFB-0EFF-45DFC983EC28}"/>
              </a:ext>
            </a:extLst>
          </p:cNvPr>
          <p:cNvSpPr txBox="1"/>
          <p:nvPr/>
        </p:nvSpPr>
        <p:spPr>
          <a:xfrm>
            <a:off x="3608495" y="8292847"/>
            <a:ext cx="798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としょかん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8366BCF-646E-E485-4241-67038054F01A}"/>
              </a:ext>
            </a:extLst>
          </p:cNvPr>
          <p:cNvSpPr txBox="1"/>
          <p:nvPr/>
        </p:nvSpPr>
        <p:spPr>
          <a:xfrm>
            <a:off x="1129324" y="8338249"/>
            <a:ext cx="438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1352BEC-3862-948E-2F00-A06B06395D92}"/>
              </a:ext>
            </a:extLst>
          </p:cNvPr>
          <p:cNvSpPr txBox="1"/>
          <p:nvPr/>
        </p:nvSpPr>
        <p:spPr>
          <a:xfrm>
            <a:off x="367324" y="8719249"/>
            <a:ext cx="4381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まい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6F660E4-2265-10BE-724B-A69D9CB18145}"/>
              </a:ext>
            </a:extLst>
          </p:cNvPr>
          <p:cNvSpPr txBox="1"/>
          <p:nvPr/>
        </p:nvSpPr>
        <p:spPr>
          <a:xfrm>
            <a:off x="5062306" y="6439168"/>
            <a:ext cx="8955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きのでん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482CCC2C-9605-8124-A38A-A8C92CB2AF44}"/>
              </a:ext>
            </a:extLst>
          </p:cNvPr>
          <p:cNvSpPr txBox="1"/>
          <p:nvPr/>
        </p:nvSpPr>
        <p:spPr>
          <a:xfrm>
            <a:off x="2966420" y="6796154"/>
            <a:ext cx="702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にゅうりょく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21189BE-926E-52F6-81CE-4CACC7E8D816}"/>
              </a:ext>
            </a:extLst>
          </p:cNvPr>
          <p:cNvSpPr txBox="1"/>
          <p:nvPr/>
        </p:nvSpPr>
        <p:spPr>
          <a:xfrm>
            <a:off x="1633628" y="4559135"/>
            <a:ext cx="5088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どくしょ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0AEC804-BF1A-F8CA-E16A-DF9AD6466323}"/>
              </a:ext>
            </a:extLst>
          </p:cNvPr>
          <p:cNvSpPr txBox="1"/>
          <p:nvPr/>
        </p:nvSpPr>
        <p:spPr>
          <a:xfrm>
            <a:off x="980552" y="4570424"/>
            <a:ext cx="7103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べんきょう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C774058-3317-38D1-AF69-F9B57B02B1E2}"/>
              </a:ext>
            </a:extLst>
          </p:cNvPr>
          <p:cNvSpPr txBox="1"/>
          <p:nvPr/>
        </p:nvSpPr>
        <p:spPr>
          <a:xfrm>
            <a:off x="162859" y="4570425"/>
            <a:ext cx="401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しら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57A25C6-EAF1-6416-033B-55FC7E462990}"/>
              </a:ext>
            </a:extLst>
          </p:cNvPr>
          <p:cNvSpPr txBox="1"/>
          <p:nvPr/>
        </p:nvSpPr>
        <p:spPr>
          <a:xfrm>
            <a:off x="4528570" y="4575605"/>
            <a:ext cx="401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つか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C1CAFC5F-3200-FBE8-4050-1FFC61B9FDB1}"/>
              </a:ext>
            </a:extLst>
          </p:cNvPr>
          <p:cNvSpPr txBox="1"/>
          <p:nvPr/>
        </p:nvSpPr>
        <p:spPr>
          <a:xfrm>
            <a:off x="3005724" y="4570424"/>
            <a:ext cx="4014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AE7945D-249E-4B33-6183-CDA06BCCE61A}"/>
              </a:ext>
            </a:extLst>
          </p:cNvPr>
          <p:cNvSpPr txBox="1"/>
          <p:nvPr/>
        </p:nvSpPr>
        <p:spPr>
          <a:xfrm>
            <a:off x="2447460" y="4575021"/>
            <a:ext cx="5455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やくだ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33F670-B21D-24ED-D1FD-5A0F57B18CE1}"/>
              </a:ext>
            </a:extLst>
          </p:cNvPr>
          <p:cNvSpPr txBox="1"/>
          <p:nvPr/>
        </p:nvSpPr>
        <p:spPr>
          <a:xfrm>
            <a:off x="1917121" y="7049173"/>
            <a:ext cx="33913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kumimoji="1" lang="en-US" altLang="ja-JP"/>
          </a:p>
          <a:p>
            <a:pPr algn="ctr"/>
            <a:r>
              <a:rPr kumimoji="1" lang="ja-JP" altLang="en-US"/>
              <a:t>ログイン方法によって</a:t>
            </a:r>
            <a:endParaRPr kumimoji="1" lang="en-US" altLang="ja-JP"/>
          </a:p>
          <a:p>
            <a:pPr algn="ctr"/>
            <a:r>
              <a:rPr kumimoji="1" lang="ja-JP" altLang="en-US"/>
              <a:t>適宜ご修正ください</a:t>
            </a:r>
            <a:endParaRPr kumimoji="1" lang="en-US" altLang="ja-JP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182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00974-77B9-FD03-DA21-E4BE04499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8891BB8-7161-29C5-F79C-726BEBDED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5334" r="26951" b="6798"/>
          <a:stretch>
            <a:fillRect/>
          </a:stretch>
        </p:blipFill>
        <p:spPr bwMode="auto">
          <a:xfrm rot="5400000">
            <a:off x="-1524002" y="1524000"/>
            <a:ext cx="9906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AAD82C87-89F1-D5BC-1FF9-02439E05F02E}"/>
              </a:ext>
            </a:extLst>
          </p:cNvPr>
          <p:cNvSpPr/>
          <p:nvPr/>
        </p:nvSpPr>
        <p:spPr>
          <a:xfrm>
            <a:off x="153334" y="6517319"/>
            <a:ext cx="6551332" cy="2763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4A5DC61-9883-E437-8E43-D5BD5B23503B}"/>
              </a:ext>
            </a:extLst>
          </p:cNvPr>
          <p:cNvSpPr/>
          <p:nvPr/>
        </p:nvSpPr>
        <p:spPr>
          <a:xfrm>
            <a:off x="153334" y="857284"/>
            <a:ext cx="6551332" cy="459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6A6557E-FDE6-1CEE-3446-E4F8A42E00AB}"/>
              </a:ext>
            </a:extLst>
          </p:cNvPr>
          <p:cNvSpPr/>
          <p:nvPr/>
        </p:nvSpPr>
        <p:spPr>
          <a:xfrm>
            <a:off x="257871" y="6628544"/>
            <a:ext cx="6510762" cy="41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本の紹介の横（または下）にある 「読む」ボタンをクリックすると、本が開きます。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FA3650-7CA1-E755-6AE1-C6C00A0D2C11}"/>
              </a:ext>
            </a:extLst>
          </p:cNvPr>
          <p:cNvSpPr txBox="1"/>
          <p:nvPr/>
        </p:nvSpPr>
        <p:spPr>
          <a:xfrm>
            <a:off x="839943" y="41826"/>
            <a:ext cx="44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7F304A45-327D-31EC-97EC-F2791FFD83F0}"/>
              </a:ext>
            </a:extLst>
          </p:cNvPr>
          <p:cNvGrpSpPr/>
          <p:nvPr/>
        </p:nvGrpSpPr>
        <p:grpSpPr>
          <a:xfrm>
            <a:off x="903923" y="7206588"/>
            <a:ext cx="5050898" cy="1802467"/>
            <a:chOff x="903923" y="7206588"/>
            <a:chExt cx="5050898" cy="180246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DE576C4-128C-05A5-EA57-B6B97DC80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923" y="7206588"/>
              <a:ext cx="5050155" cy="180246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1EC9276B-FEE4-E494-C07D-DFF37590B5B9}"/>
                </a:ext>
              </a:extLst>
            </p:cNvPr>
            <p:cNvSpPr/>
            <p:nvPr/>
          </p:nvSpPr>
          <p:spPr>
            <a:xfrm>
              <a:off x="4221817" y="7261890"/>
              <a:ext cx="1733004" cy="75698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FEEDF7C3-DD19-EDCE-36D4-9F0B3D5EF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37" y="9534525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640483A-ADB6-4FFD-C1CE-D6FB28D42F5E}"/>
              </a:ext>
            </a:extLst>
          </p:cNvPr>
          <p:cNvSpPr/>
          <p:nvPr/>
        </p:nvSpPr>
        <p:spPr>
          <a:xfrm>
            <a:off x="257871" y="1115526"/>
            <a:ext cx="6510762" cy="77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好きなキーワードを入力して検索。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読みたい本を見つけたら、本の表紙の画像をクリックします。</a:t>
            </a:r>
            <a:endParaRPr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9CDF269-0227-4C00-5CC8-D6DD268D8350}"/>
              </a:ext>
            </a:extLst>
          </p:cNvPr>
          <p:cNvSpPr txBox="1"/>
          <p:nvPr/>
        </p:nvSpPr>
        <p:spPr>
          <a:xfrm>
            <a:off x="2469229" y="1040544"/>
            <a:ext cx="541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けんさく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AC137F7-2D27-03B4-00ED-3656CE2ADC6A}"/>
              </a:ext>
            </a:extLst>
          </p:cNvPr>
          <p:cNvGrpSpPr/>
          <p:nvPr/>
        </p:nvGrpSpPr>
        <p:grpSpPr>
          <a:xfrm>
            <a:off x="466282" y="2000158"/>
            <a:ext cx="3242117" cy="1301590"/>
            <a:chOff x="298697" y="1543758"/>
            <a:chExt cx="3421710" cy="138872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BD3DCA65-E9DB-4E15-F062-6AD7148E1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785" b="2754"/>
            <a:stretch>
              <a:fillRect/>
            </a:stretch>
          </p:blipFill>
          <p:spPr>
            <a:xfrm>
              <a:off x="298697" y="1543758"/>
              <a:ext cx="3421710" cy="138872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C0AC925-BA41-2224-B6F2-D75421ED0316}"/>
                </a:ext>
              </a:extLst>
            </p:cNvPr>
            <p:cNvSpPr/>
            <p:nvPr/>
          </p:nvSpPr>
          <p:spPr>
            <a:xfrm>
              <a:off x="706460" y="2236655"/>
              <a:ext cx="926391" cy="29512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A449CD12-1C54-C85B-8A11-E439DBA8F85B}"/>
              </a:ext>
            </a:extLst>
          </p:cNvPr>
          <p:cNvGrpSpPr/>
          <p:nvPr/>
        </p:nvGrpSpPr>
        <p:grpSpPr>
          <a:xfrm>
            <a:off x="466282" y="3803776"/>
            <a:ext cx="3242118" cy="1321308"/>
            <a:chOff x="466282" y="3714876"/>
            <a:chExt cx="3242118" cy="1321308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99C4852-62CA-6426-A874-8EA66A45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-1" r="40279" b="56148"/>
            <a:stretch>
              <a:fillRect/>
            </a:stretch>
          </p:blipFill>
          <p:spPr>
            <a:xfrm>
              <a:off x="466284" y="3714876"/>
              <a:ext cx="3242116" cy="132130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6E8FA74-BB4B-D5A5-98A8-3E53EAC72B3B}"/>
                </a:ext>
              </a:extLst>
            </p:cNvPr>
            <p:cNvSpPr/>
            <p:nvPr/>
          </p:nvSpPr>
          <p:spPr>
            <a:xfrm>
              <a:off x="466282" y="3720722"/>
              <a:ext cx="968817" cy="129006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50AB01C-33E7-3C66-D8A1-5FBBDBFAA876}"/>
              </a:ext>
            </a:extLst>
          </p:cNvPr>
          <p:cNvSpPr txBox="1"/>
          <p:nvPr/>
        </p:nvSpPr>
        <p:spPr>
          <a:xfrm>
            <a:off x="3287019" y="1416020"/>
            <a:ext cx="4970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がぞう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4D61861-0B93-8563-1526-37A5DAEAC6C5}"/>
              </a:ext>
            </a:extLst>
          </p:cNvPr>
          <p:cNvSpPr/>
          <p:nvPr/>
        </p:nvSpPr>
        <p:spPr>
          <a:xfrm>
            <a:off x="4064819" y="2222599"/>
            <a:ext cx="2485271" cy="101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キーワードが思いつかないときは、検索ボタンよりも下にある</a:t>
            </a:r>
            <a:endParaRPr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おすすめの本からえらぼう！</a:t>
            </a:r>
            <a:endParaRPr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A27C1D5-0045-6BA8-334F-3B5796070755}"/>
              </a:ext>
            </a:extLst>
          </p:cNvPr>
          <p:cNvSpPr txBox="1"/>
          <p:nvPr/>
        </p:nvSpPr>
        <p:spPr>
          <a:xfrm>
            <a:off x="823186" y="205119"/>
            <a:ext cx="671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本をさがす</a:t>
            </a: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5D39DCE-1599-F165-2119-A6F09D0DFAD3}"/>
              </a:ext>
            </a:extLst>
          </p:cNvPr>
          <p:cNvSpPr/>
          <p:nvPr/>
        </p:nvSpPr>
        <p:spPr>
          <a:xfrm>
            <a:off x="142283" y="128919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endParaRPr kumimoji="1" lang="ja-JP" altLang="en-US" sz="20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89707E-7BAA-8D30-B61B-04738C524A3C}"/>
              </a:ext>
            </a:extLst>
          </p:cNvPr>
          <p:cNvSpPr txBox="1"/>
          <p:nvPr/>
        </p:nvSpPr>
        <p:spPr>
          <a:xfrm>
            <a:off x="823186" y="5793119"/>
            <a:ext cx="671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本を読む</a:t>
            </a: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4E508490-166B-51E0-8096-EFEDBA6867E2}"/>
              </a:ext>
            </a:extLst>
          </p:cNvPr>
          <p:cNvSpPr/>
          <p:nvPr/>
        </p:nvSpPr>
        <p:spPr>
          <a:xfrm>
            <a:off x="142283" y="5716919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endParaRPr kumimoji="1" lang="ja-JP" altLang="en-US" sz="20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59A0C2F-A102-A993-3007-DC2448651E59}"/>
              </a:ext>
            </a:extLst>
          </p:cNvPr>
          <p:cNvGrpSpPr/>
          <p:nvPr/>
        </p:nvGrpSpPr>
        <p:grpSpPr>
          <a:xfrm rot="5400000">
            <a:off x="1830607" y="3422630"/>
            <a:ext cx="297796" cy="324000"/>
            <a:chOff x="1970642" y="6948293"/>
            <a:chExt cx="297796" cy="324000"/>
          </a:xfrm>
        </p:grpSpPr>
        <p:sp>
          <p:nvSpPr>
            <p:cNvPr id="26" name="矢印: 山形 25">
              <a:extLst>
                <a:ext uri="{FF2B5EF4-FFF2-40B4-BE49-F238E27FC236}">
                  <a16:creationId xmlns:a16="http://schemas.microsoft.com/office/drawing/2014/main" id="{1B9B74EF-0F0B-6326-6EE2-31AD5E8BD910}"/>
                </a:ext>
              </a:extLst>
            </p:cNvPr>
            <p:cNvSpPr/>
            <p:nvPr/>
          </p:nvSpPr>
          <p:spPr>
            <a:xfrm>
              <a:off x="1970642" y="6948293"/>
              <a:ext cx="170121" cy="324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矢印: 山形 30">
              <a:extLst>
                <a:ext uri="{FF2B5EF4-FFF2-40B4-BE49-F238E27FC236}">
                  <a16:creationId xmlns:a16="http://schemas.microsoft.com/office/drawing/2014/main" id="{14A4445C-B29E-A6DA-97DF-3135338C0E5A}"/>
                </a:ext>
              </a:extLst>
            </p:cNvPr>
            <p:cNvSpPr/>
            <p:nvPr/>
          </p:nvSpPr>
          <p:spPr>
            <a:xfrm>
              <a:off x="2098317" y="6948293"/>
              <a:ext cx="170121" cy="324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11155BF-B2AD-92BF-5E13-A0D14DC5DEBB}"/>
              </a:ext>
            </a:extLst>
          </p:cNvPr>
          <p:cNvSpPr txBox="1"/>
          <p:nvPr/>
        </p:nvSpPr>
        <p:spPr>
          <a:xfrm>
            <a:off x="839943" y="5629826"/>
            <a:ext cx="44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8602C6-7513-DF8B-A0C3-F583C1BE8BAD}"/>
              </a:ext>
            </a:extLst>
          </p:cNvPr>
          <p:cNvSpPr txBox="1"/>
          <p:nvPr/>
        </p:nvSpPr>
        <p:spPr>
          <a:xfrm>
            <a:off x="1411443" y="5629826"/>
            <a:ext cx="441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1BC6F9-5537-74A8-8819-C98858063AEF}"/>
              </a:ext>
            </a:extLst>
          </p:cNvPr>
          <p:cNvSpPr txBox="1"/>
          <p:nvPr/>
        </p:nvSpPr>
        <p:spPr>
          <a:xfrm>
            <a:off x="172866" y="1053345"/>
            <a:ext cx="541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B165D37-3B60-31C5-2EFE-8CE299879E2C}"/>
              </a:ext>
            </a:extLst>
          </p:cNvPr>
          <p:cNvSpPr txBox="1"/>
          <p:nvPr/>
        </p:nvSpPr>
        <p:spPr>
          <a:xfrm>
            <a:off x="185566" y="1421645"/>
            <a:ext cx="5412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5015150-4897-C00C-751E-DE641A7742F2}"/>
              </a:ext>
            </a:extLst>
          </p:cNvPr>
          <p:cNvSpPr txBox="1"/>
          <p:nvPr/>
        </p:nvSpPr>
        <p:spPr>
          <a:xfrm>
            <a:off x="965200" y="1408945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2F5AED6-5061-9B66-EE13-877EAF837292}"/>
              </a:ext>
            </a:extLst>
          </p:cNvPr>
          <p:cNvSpPr txBox="1"/>
          <p:nvPr/>
        </p:nvSpPr>
        <p:spPr>
          <a:xfrm>
            <a:off x="2298700" y="1421645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56AFB11-BDE8-5AF7-3574-480CE975B97F}"/>
              </a:ext>
            </a:extLst>
          </p:cNvPr>
          <p:cNvSpPr txBox="1"/>
          <p:nvPr/>
        </p:nvSpPr>
        <p:spPr>
          <a:xfrm>
            <a:off x="2701737" y="1417913"/>
            <a:ext cx="5587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ひょうし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51FCD80-9C5F-ECBC-F8CB-74D360B55A70}"/>
              </a:ext>
            </a:extLst>
          </p:cNvPr>
          <p:cNvSpPr txBox="1"/>
          <p:nvPr/>
        </p:nvSpPr>
        <p:spPr>
          <a:xfrm>
            <a:off x="600461" y="6560680"/>
            <a:ext cx="649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しょうかい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3CCFD37-A213-4706-C517-2256355ADEE3}"/>
              </a:ext>
            </a:extLst>
          </p:cNvPr>
          <p:cNvSpPr txBox="1"/>
          <p:nvPr/>
        </p:nvSpPr>
        <p:spPr>
          <a:xfrm>
            <a:off x="3156519" y="6587837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1EEE063-65FC-6ACB-6C63-7BADBAADA025}"/>
              </a:ext>
            </a:extLst>
          </p:cNvPr>
          <p:cNvSpPr txBox="1"/>
          <p:nvPr/>
        </p:nvSpPr>
        <p:spPr>
          <a:xfrm>
            <a:off x="255860" y="6563473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95E15E6-127C-0122-9BB0-6B94422E1721}"/>
              </a:ext>
            </a:extLst>
          </p:cNvPr>
          <p:cNvSpPr txBox="1"/>
          <p:nvPr/>
        </p:nvSpPr>
        <p:spPr>
          <a:xfrm>
            <a:off x="4877897" y="2142873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おも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0F4B5FE-9062-1836-ABDA-4053A946B257}"/>
              </a:ext>
            </a:extLst>
          </p:cNvPr>
          <p:cNvSpPr txBox="1"/>
          <p:nvPr/>
        </p:nvSpPr>
        <p:spPr>
          <a:xfrm>
            <a:off x="4793262" y="2802460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880177C-552D-B70B-90E8-C7F87BEB1D61}"/>
              </a:ext>
            </a:extLst>
          </p:cNvPr>
          <p:cNvSpPr txBox="1"/>
          <p:nvPr/>
        </p:nvSpPr>
        <p:spPr>
          <a:xfrm>
            <a:off x="5186569" y="2475680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した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54650F7-25C8-4404-B89C-C07DBF281147}"/>
              </a:ext>
            </a:extLst>
          </p:cNvPr>
          <p:cNvSpPr txBox="1"/>
          <p:nvPr/>
        </p:nvSpPr>
        <p:spPr>
          <a:xfrm>
            <a:off x="4077519" y="2470081"/>
            <a:ext cx="5435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けんさく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1A1E2BC-C1E4-C02F-DFD2-4D01CF7BB345}"/>
              </a:ext>
            </a:extLst>
          </p:cNvPr>
          <p:cNvSpPr txBox="1"/>
          <p:nvPr/>
        </p:nvSpPr>
        <p:spPr>
          <a:xfrm>
            <a:off x="5362493" y="6574647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A2FE893-CD69-CF92-C3BE-79677333CED8}"/>
              </a:ext>
            </a:extLst>
          </p:cNvPr>
          <p:cNvSpPr txBox="1"/>
          <p:nvPr/>
        </p:nvSpPr>
        <p:spPr>
          <a:xfrm>
            <a:off x="2075578" y="6588027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した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C0DE30-E84E-E1D6-A80F-7B1078A75B6E}"/>
              </a:ext>
            </a:extLst>
          </p:cNvPr>
          <p:cNvSpPr txBox="1"/>
          <p:nvPr/>
        </p:nvSpPr>
        <p:spPr>
          <a:xfrm>
            <a:off x="1161113" y="6563964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よこ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F9CCCC0-29B8-12C8-0AC3-84E4E7C7DC54}"/>
              </a:ext>
            </a:extLst>
          </p:cNvPr>
          <p:cNvSpPr txBox="1"/>
          <p:nvPr/>
        </p:nvSpPr>
        <p:spPr>
          <a:xfrm>
            <a:off x="5726941" y="6575136"/>
            <a:ext cx="3954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ひら</a:t>
            </a:r>
          </a:p>
        </p:txBody>
      </p:sp>
      <p:pic>
        <p:nvPicPr>
          <p:cNvPr id="29" name="図 28" descr="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C2DBF66-B05A-4D3A-3572-695EE7DA0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08" y="3721373"/>
            <a:ext cx="1459232" cy="1296632"/>
          </a:xfrm>
          <a:prstGeom prst="rect">
            <a:avLst/>
          </a:prstGeom>
        </p:spPr>
      </p:pic>
      <p:sp>
        <p:nvSpPr>
          <p:cNvPr id="38" name="吹き出し: 角を丸めた四角形 37">
            <a:extLst>
              <a:ext uri="{FF2B5EF4-FFF2-40B4-BE49-F238E27FC236}">
                <a16:creationId xmlns:a16="http://schemas.microsoft.com/office/drawing/2014/main" id="{64D83502-6185-BB5A-F23F-11D1C2AFF68B}"/>
              </a:ext>
            </a:extLst>
          </p:cNvPr>
          <p:cNvSpPr/>
          <p:nvPr/>
        </p:nvSpPr>
        <p:spPr>
          <a:xfrm>
            <a:off x="4000852" y="2000158"/>
            <a:ext cx="2485271" cy="1389743"/>
          </a:xfrm>
          <a:prstGeom prst="wedgeRoundRectCallout">
            <a:avLst>
              <a:gd name="adj1" fmla="val -5185"/>
              <a:gd name="adj2" fmla="val 65132"/>
              <a:gd name="adj3" fmla="val 16667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66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AFB4A1E-8051-DCC3-2250-815A593F9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t="5334" r="26951" b="6798"/>
          <a:stretch>
            <a:fillRect/>
          </a:stretch>
        </p:blipFill>
        <p:spPr bwMode="auto">
          <a:xfrm rot="5400000">
            <a:off x="-1524002" y="1523999"/>
            <a:ext cx="9906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8B7F56C5-A5BD-E0B0-7432-71E3BBB0F5A4}"/>
              </a:ext>
            </a:extLst>
          </p:cNvPr>
          <p:cNvSpPr/>
          <p:nvPr/>
        </p:nvSpPr>
        <p:spPr>
          <a:xfrm>
            <a:off x="171669" y="859351"/>
            <a:ext cx="6514663" cy="85407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1FA9BAF-FA7E-5DB2-26B9-6E917C5FE14B}"/>
              </a:ext>
            </a:extLst>
          </p:cNvPr>
          <p:cNvSpPr txBox="1"/>
          <p:nvPr/>
        </p:nvSpPr>
        <p:spPr>
          <a:xfrm>
            <a:off x="1177845" y="243285"/>
            <a:ext cx="671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メイリオ" panose="020B0604030504040204" pitchFamily="50" charset="-128"/>
              </a:rPr>
              <a:t>画面の説明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518BCD26-9617-18E0-F694-5A06A4897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37" y="9534525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66B4535-A5FE-2C42-9FCB-8DCCF9B1C32C}"/>
              </a:ext>
            </a:extLst>
          </p:cNvPr>
          <p:cNvSpPr txBox="1"/>
          <p:nvPr/>
        </p:nvSpPr>
        <p:spPr>
          <a:xfrm>
            <a:off x="419008" y="5448047"/>
            <a:ext cx="6348457" cy="3734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6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</a:t>
            </a:r>
            <a:r>
              <a:rPr kumimoji="1" lang="ja-JP" altLang="en-US" sz="1600" u="sng">
                <a:latin typeface="Meiryo UI" panose="020B0604030504040204" pitchFamily="50" charset="-128"/>
                <a:ea typeface="Meiryo UI" panose="020B0604030504040204" pitchFamily="50" charset="-128"/>
              </a:rPr>
              <a:t>もくじやメニューを表示させるために、まずは画面の中心あたりをクリック</a:t>
            </a:r>
            <a:endParaRPr kumimoji="1" lang="en-US" altLang="ja-JP" sz="1600" u="sng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：もくじ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：ページをめくる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：読んでいる本の中で、キーワードで検索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D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：メニュー（画面を大きくするボタンや本をとじるボタンがでてきます）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E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：画面を大きくする（虫めがねのボタン）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　　 本によっては、文字を大きくするボタンや機械の声で文章を読みあげる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 　　ボタンもあります</a:t>
            </a:r>
            <a:endParaRPr kumimoji="1" lang="en-US" altLang="ja-JP" sz="16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60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kumimoji="1" lang="ja-JP" altLang="en-US" sz="1600">
                <a:latin typeface="Meiryo UI" panose="020B0604030504040204" pitchFamily="50" charset="-128"/>
                <a:ea typeface="Meiryo UI" panose="020B0604030504040204" pitchFamily="50" charset="-128"/>
              </a:rPr>
              <a:t>：丸を動かして、ページを大きく進んだり、もどったりすることができます</a:t>
            </a: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ED8ED18-8D0E-16B7-53AE-F7CEDEA6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24" y="-51116"/>
            <a:ext cx="692989" cy="895700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AD7B9E-169C-0BFA-A9B2-D9B60A387B16}"/>
              </a:ext>
            </a:extLst>
          </p:cNvPr>
          <p:cNvSpPr txBox="1"/>
          <p:nvPr/>
        </p:nvSpPr>
        <p:spPr>
          <a:xfrm>
            <a:off x="1267145" y="132874"/>
            <a:ext cx="668557" cy="254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45CDF4-A17D-82F2-537D-E4690FBEBD43}"/>
              </a:ext>
            </a:extLst>
          </p:cNvPr>
          <p:cNvSpPr txBox="1"/>
          <p:nvPr/>
        </p:nvSpPr>
        <p:spPr>
          <a:xfrm>
            <a:off x="2101834" y="132874"/>
            <a:ext cx="692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せつめい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E1894DD-D6AE-C8FA-20EC-851B33363B80}"/>
              </a:ext>
            </a:extLst>
          </p:cNvPr>
          <p:cNvSpPr txBox="1"/>
          <p:nvPr/>
        </p:nvSpPr>
        <p:spPr>
          <a:xfrm>
            <a:off x="1951439" y="5357894"/>
            <a:ext cx="625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ひょうじ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AC44643-53FB-2EAB-9BED-109021D2B6F8}"/>
              </a:ext>
            </a:extLst>
          </p:cNvPr>
          <p:cNvSpPr txBox="1"/>
          <p:nvPr/>
        </p:nvSpPr>
        <p:spPr>
          <a:xfrm>
            <a:off x="4775745" y="7923720"/>
            <a:ext cx="64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ぶんしょう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DF0AFD7-8A85-AC73-0E4F-6180199F9E33}"/>
              </a:ext>
            </a:extLst>
          </p:cNvPr>
          <p:cNvSpPr txBox="1"/>
          <p:nvPr/>
        </p:nvSpPr>
        <p:spPr>
          <a:xfrm>
            <a:off x="3485088" y="6843764"/>
            <a:ext cx="54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けんさく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2DAA2D4-6C32-566A-77CC-F45133061929}"/>
              </a:ext>
            </a:extLst>
          </p:cNvPr>
          <p:cNvSpPr txBox="1"/>
          <p:nvPr/>
        </p:nvSpPr>
        <p:spPr>
          <a:xfrm>
            <a:off x="1620601" y="7207516"/>
            <a:ext cx="532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248A9DF-EEE4-257A-54BA-F50DF80D10DD}"/>
              </a:ext>
            </a:extLst>
          </p:cNvPr>
          <p:cNvSpPr txBox="1"/>
          <p:nvPr/>
        </p:nvSpPr>
        <p:spPr>
          <a:xfrm>
            <a:off x="718282" y="6852375"/>
            <a:ext cx="5043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4427BB3F-07D4-6178-E6A0-7D03734DB261}"/>
              </a:ext>
            </a:extLst>
          </p:cNvPr>
          <p:cNvSpPr txBox="1"/>
          <p:nvPr/>
        </p:nvSpPr>
        <p:spPr>
          <a:xfrm>
            <a:off x="1610980" y="6847266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3D869AE-B19C-75C7-ADF5-83685F23823C}"/>
              </a:ext>
            </a:extLst>
          </p:cNvPr>
          <p:cNvSpPr txBox="1"/>
          <p:nvPr/>
        </p:nvSpPr>
        <p:spPr>
          <a:xfrm>
            <a:off x="1974100" y="6843765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なか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5322DF8-CF12-8481-D93F-8651F4CD7BEB}"/>
              </a:ext>
            </a:extLst>
          </p:cNvPr>
          <p:cNvSpPr txBox="1"/>
          <p:nvPr/>
        </p:nvSpPr>
        <p:spPr>
          <a:xfrm>
            <a:off x="2125378" y="7213107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おお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4E44D72-4C60-C463-8970-0064E53BDD51}"/>
              </a:ext>
            </a:extLst>
          </p:cNvPr>
          <p:cNvSpPr txBox="1"/>
          <p:nvPr/>
        </p:nvSpPr>
        <p:spPr>
          <a:xfrm>
            <a:off x="3537539" y="7236235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4EE87AC-F3E6-7E35-4E60-FE12F03D89E7}"/>
              </a:ext>
            </a:extLst>
          </p:cNvPr>
          <p:cNvSpPr txBox="1"/>
          <p:nvPr/>
        </p:nvSpPr>
        <p:spPr>
          <a:xfrm>
            <a:off x="794143" y="7595324"/>
            <a:ext cx="532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99E75FF3-6F70-FE88-7E90-82038EA87E75}"/>
              </a:ext>
            </a:extLst>
          </p:cNvPr>
          <p:cNvSpPr txBox="1"/>
          <p:nvPr/>
        </p:nvSpPr>
        <p:spPr>
          <a:xfrm>
            <a:off x="1299878" y="7606807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おお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58C05C8-50E0-B2C4-67C4-9F87D38E9C25}"/>
              </a:ext>
            </a:extLst>
          </p:cNvPr>
          <p:cNvSpPr txBox="1"/>
          <p:nvPr/>
        </p:nvSpPr>
        <p:spPr>
          <a:xfrm>
            <a:off x="2274591" y="7595323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むし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41C5193-6CFB-1278-EB07-7A4C6A18B3C2}"/>
              </a:ext>
            </a:extLst>
          </p:cNvPr>
          <p:cNvSpPr txBox="1"/>
          <p:nvPr/>
        </p:nvSpPr>
        <p:spPr>
          <a:xfrm>
            <a:off x="760688" y="7955574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4C26935-E756-3433-69AD-A90E4F2906F4}"/>
              </a:ext>
            </a:extLst>
          </p:cNvPr>
          <p:cNvSpPr txBox="1"/>
          <p:nvPr/>
        </p:nvSpPr>
        <p:spPr>
          <a:xfrm>
            <a:off x="5332013" y="7930608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7C1A724-2D45-65DD-B257-49113F134EFC}"/>
              </a:ext>
            </a:extLst>
          </p:cNvPr>
          <p:cNvSpPr txBox="1"/>
          <p:nvPr/>
        </p:nvSpPr>
        <p:spPr>
          <a:xfrm>
            <a:off x="3941879" y="7930609"/>
            <a:ext cx="5061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きかい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ECA92F8-52C5-2F4B-CA05-35550B523491}"/>
              </a:ext>
            </a:extLst>
          </p:cNvPr>
          <p:cNvSpPr txBox="1"/>
          <p:nvPr/>
        </p:nvSpPr>
        <p:spPr>
          <a:xfrm>
            <a:off x="2422072" y="7949000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おお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02C638F-89D9-7A5F-2AFF-16D91F63503B}"/>
              </a:ext>
            </a:extLst>
          </p:cNvPr>
          <p:cNvSpPr txBox="1"/>
          <p:nvPr/>
        </p:nvSpPr>
        <p:spPr>
          <a:xfrm>
            <a:off x="1968155" y="7959970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もじ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4A53DB87-7B8E-03B0-B259-FFBFCF9DEA7A}"/>
              </a:ext>
            </a:extLst>
          </p:cNvPr>
          <p:cNvSpPr txBox="1"/>
          <p:nvPr/>
        </p:nvSpPr>
        <p:spPr>
          <a:xfrm>
            <a:off x="4433225" y="7939958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こえ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88FC1EBA-F0DC-2117-C543-CEA0BA01ED9E}"/>
              </a:ext>
            </a:extLst>
          </p:cNvPr>
          <p:cNvSpPr txBox="1"/>
          <p:nvPr/>
        </p:nvSpPr>
        <p:spPr>
          <a:xfrm>
            <a:off x="1089148" y="8678189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うご</a:t>
            </a: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CD9A131-7AE8-CA7B-DD7B-79E39A86602A}"/>
              </a:ext>
            </a:extLst>
          </p:cNvPr>
          <p:cNvSpPr txBox="1"/>
          <p:nvPr/>
        </p:nvSpPr>
        <p:spPr>
          <a:xfrm>
            <a:off x="694363" y="8687388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まる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92AAED4-C8C8-4440-5094-1E176AB125F0}"/>
              </a:ext>
            </a:extLst>
          </p:cNvPr>
          <p:cNvSpPr txBox="1"/>
          <p:nvPr/>
        </p:nvSpPr>
        <p:spPr>
          <a:xfrm>
            <a:off x="3009160" y="8662567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すす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68007D1-C0F8-7D00-F1D5-2947E2EE0A51}"/>
              </a:ext>
            </a:extLst>
          </p:cNvPr>
          <p:cNvSpPr txBox="1"/>
          <p:nvPr/>
        </p:nvSpPr>
        <p:spPr>
          <a:xfrm>
            <a:off x="2566043" y="8662567"/>
            <a:ext cx="42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おお</a:t>
            </a: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7BC2CD78-B8FC-D4C8-82FC-3EEE04CB98A3}"/>
              </a:ext>
            </a:extLst>
          </p:cNvPr>
          <p:cNvGrpSpPr/>
          <p:nvPr/>
        </p:nvGrpSpPr>
        <p:grpSpPr>
          <a:xfrm>
            <a:off x="197016" y="1258266"/>
            <a:ext cx="6183380" cy="4075705"/>
            <a:chOff x="197016" y="1258266"/>
            <a:chExt cx="6183380" cy="4075705"/>
          </a:xfrm>
        </p:grpSpPr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A689D48-2DDD-D7A9-D48B-FC406EEE7BE8}"/>
                </a:ext>
              </a:extLst>
            </p:cNvPr>
            <p:cNvGrpSpPr/>
            <p:nvPr/>
          </p:nvGrpSpPr>
          <p:grpSpPr>
            <a:xfrm>
              <a:off x="197016" y="1258266"/>
              <a:ext cx="6183380" cy="4075705"/>
              <a:chOff x="197016" y="1332697"/>
              <a:chExt cx="6183380" cy="4075705"/>
            </a:xfrm>
          </p:grpSpPr>
          <p:grpSp>
            <p:nvGrpSpPr>
              <p:cNvPr id="80" name="グループ化 79">
                <a:extLst>
                  <a:ext uri="{FF2B5EF4-FFF2-40B4-BE49-F238E27FC236}">
                    <a16:creationId xmlns:a16="http://schemas.microsoft.com/office/drawing/2014/main" id="{79CFA477-8995-007A-D9A1-7533AE6C859A}"/>
                  </a:ext>
                </a:extLst>
              </p:cNvPr>
              <p:cNvGrpSpPr/>
              <p:nvPr/>
            </p:nvGrpSpPr>
            <p:grpSpPr>
              <a:xfrm>
                <a:off x="197016" y="1332697"/>
                <a:ext cx="6183380" cy="4075705"/>
                <a:chOff x="197016" y="1619784"/>
                <a:chExt cx="6183380" cy="4075705"/>
              </a:xfrm>
            </p:grpSpPr>
            <p:sp>
              <p:nvSpPr>
                <p:cNvPr id="37" name="楕円 36">
                  <a:extLst>
                    <a:ext uri="{FF2B5EF4-FFF2-40B4-BE49-F238E27FC236}">
                      <a16:creationId xmlns:a16="http://schemas.microsoft.com/office/drawing/2014/main" id="{75E2B9A6-C487-9C4C-C9DF-679A977B8B33}"/>
                    </a:ext>
                  </a:extLst>
                </p:cNvPr>
                <p:cNvSpPr/>
                <p:nvPr/>
              </p:nvSpPr>
              <p:spPr>
                <a:xfrm>
                  <a:off x="5545772" y="5047489"/>
                  <a:ext cx="648000" cy="64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000" b="1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F</a:t>
                  </a:r>
                  <a:endParaRPr kumimoji="1" lang="ja-JP" altLang="en-US" sz="2000"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pic>
              <p:nvPicPr>
                <p:cNvPr id="4" name="図 3">
                  <a:extLst>
                    <a:ext uri="{FF2B5EF4-FFF2-40B4-BE49-F238E27FC236}">
                      <a16:creationId xmlns:a16="http://schemas.microsoft.com/office/drawing/2014/main" id="{CD7D371F-9B24-B54C-9B9E-8689B73ACEB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5614" y="2493565"/>
                  <a:ext cx="5586772" cy="2393084"/>
                </a:xfrm>
                <a:prstGeom prst="rect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</p:pic>
            <p:sp>
              <p:nvSpPr>
                <p:cNvPr id="3" name="テキスト ボックス 2">
                  <a:extLst>
                    <a:ext uri="{FF2B5EF4-FFF2-40B4-BE49-F238E27FC236}">
                      <a16:creationId xmlns:a16="http://schemas.microsoft.com/office/drawing/2014/main" id="{C39026CC-874D-117F-32BA-3F24FFF885F2}"/>
                    </a:ext>
                  </a:extLst>
                </p:cNvPr>
                <p:cNvSpPr txBox="1"/>
                <p:nvPr/>
              </p:nvSpPr>
              <p:spPr>
                <a:xfrm>
                  <a:off x="3080186" y="3269038"/>
                  <a:ext cx="697627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000">
                      <a:solidFill>
                        <a:schemeClr val="accent2"/>
                      </a:solidFill>
                    </a:rPr>
                    <a:t>★</a:t>
                  </a:r>
                </a:p>
              </p:txBody>
            </p:sp>
            <p:cxnSp>
              <p:nvCxnSpPr>
                <p:cNvPr id="29" name="直線コネクタ 28">
                  <a:extLst>
                    <a:ext uri="{FF2B5EF4-FFF2-40B4-BE49-F238E27FC236}">
                      <a16:creationId xmlns:a16="http://schemas.microsoft.com/office/drawing/2014/main" id="{1F8455D8-61CE-A41C-85DC-E4E53ED4BF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2248" y="1889402"/>
                  <a:ext cx="0" cy="608297"/>
                </a:xfrm>
                <a:prstGeom prst="lin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楕円 27">
                  <a:extLst>
                    <a:ext uri="{FF2B5EF4-FFF2-40B4-BE49-F238E27FC236}">
                      <a16:creationId xmlns:a16="http://schemas.microsoft.com/office/drawing/2014/main" id="{70805C74-1114-EC48-370E-8D7FE1B31E4B}"/>
                    </a:ext>
                  </a:extLst>
                </p:cNvPr>
                <p:cNvSpPr/>
                <p:nvPr/>
              </p:nvSpPr>
              <p:spPr>
                <a:xfrm>
                  <a:off x="465313" y="1619784"/>
                  <a:ext cx="648000" cy="64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000" b="1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A</a:t>
                  </a:r>
                  <a:endParaRPr kumimoji="1" lang="ja-JP" altLang="en-US" sz="2000"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6" name="楕円 35">
                  <a:extLst>
                    <a:ext uri="{FF2B5EF4-FFF2-40B4-BE49-F238E27FC236}">
                      <a16:creationId xmlns:a16="http://schemas.microsoft.com/office/drawing/2014/main" id="{522CAE97-78E2-E646-573D-1CA9146B31C2}"/>
                    </a:ext>
                  </a:extLst>
                </p:cNvPr>
                <p:cNvSpPr/>
                <p:nvPr/>
              </p:nvSpPr>
              <p:spPr>
                <a:xfrm>
                  <a:off x="5134448" y="3180233"/>
                  <a:ext cx="648000" cy="64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000" b="1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E</a:t>
                  </a:r>
                  <a:endParaRPr kumimoji="1" lang="ja-JP" altLang="en-US" sz="2000"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38" name="正方形/長方形 37">
                  <a:extLst>
                    <a:ext uri="{FF2B5EF4-FFF2-40B4-BE49-F238E27FC236}">
                      <a16:creationId xmlns:a16="http://schemas.microsoft.com/office/drawing/2014/main" id="{1315B6B5-746B-29F8-7839-FFD14D9EC25F}"/>
                    </a:ext>
                  </a:extLst>
                </p:cNvPr>
                <p:cNvSpPr/>
                <p:nvPr/>
              </p:nvSpPr>
              <p:spPr>
                <a:xfrm>
                  <a:off x="633546" y="2493593"/>
                  <a:ext cx="304187" cy="264540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正方形/長方形 57">
                  <a:extLst>
                    <a:ext uri="{FF2B5EF4-FFF2-40B4-BE49-F238E27FC236}">
                      <a16:creationId xmlns:a16="http://schemas.microsoft.com/office/drawing/2014/main" id="{8BDDB987-37BD-E4C1-B2AF-E94B1BD426CD}"/>
                    </a:ext>
                  </a:extLst>
                </p:cNvPr>
                <p:cNvSpPr/>
                <p:nvPr/>
              </p:nvSpPr>
              <p:spPr>
                <a:xfrm>
                  <a:off x="5933704" y="2505637"/>
                  <a:ext cx="304187" cy="264540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C4C4E679-9198-D283-B19D-F5E0BDE009B0}"/>
                    </a:ext>
                  </a:extLst>
                </p:cNvPr>
                <p:cNvSpPr/>
                <p:nvPr/>
              </p:nvSpPr>
              <p:spPr>
                <a:xfrm>
                  <a:off x="5225696" y="2531396"/>
                  <a:ext cx="648000" cy="221219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65" name="直線コネクタ 64">
                  <a:extLst>
                    <a:ext uri="{FF2B5EF4-FFF2-40B4-BE49-F238E27FC236}">
                      <a16:creationId xmlns:a16="http://schemas.microsoft.com/office/drawing/2014/main" id="{290987A7-D4C7-E29D-17AC-A95B40AF02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48921" y="1903573"/>
                  <a:ext cx="0" cy="608297"/>
                </a:xfrm>
                <a:prstGeom prst="lin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 w="317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楕円 34">
                  <a:extLst>
                    <a:ext uri="{FF2B5EF4-FFF2-40B4-BE49-F238E27FC236}">
                      <a16:creationId xmlns:a16="http://schemas.microsoft.com/office/drawing/2014/main" id="{EFFC3E5F-7913-DDEC-50CF-34961D6AC169}"/>
                    </a:ext>
                  </a:extLst>
                </p:cNvPr>
                <p:cNvSpPr/>
                <p:nvPr/>
              </p:nvSpPr>
              <p:spPr>
                <a:xfrm>
                  <a:off x="5732396" y="1619784"/>
                  <a:ext cx="648000" cy="64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000" b="1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D</a:t>
                  </a:r>
                  <a:endParaRPr kumimoji="1" lang="ja-JP" altLang="en-US" sz="2000"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cxnSp>
              <p:nvCxnSpPr>
                <p:cNvPr id="67" name="コネクタ: カギ線 66">
                  <a:extLst>
                    <a:ext uri="{FF2B5EF4-FFF2-40B4-BE49-F238E27FC236}">
                      <a16:creationId xmlns:a16="http://schemas.microsoft.com/office/drawing/2014/main" id="{27777AE2-1FFB-8D0C-29DD-2B55B303B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5045839" y="1980471"/>
                  <a:ext cx="685945" cy="340242"/>
                </a:xfrm>
                <a:prstGeom prst="bentConnector3">
                  <a:avLst>
                    <a:gd name="adj1" fmla="val 22099"/>
                  </a:avLst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楕円 33">
                  <a:extLst>
                    <a:ext uri="{FF2B5EF4-FFF2-40B4-BE49-F238E27FC236}">
                      <a16:creationId xmlns:a16="http://schemas.microsoft.com/office/drawing/2014/main" id="{81E714BD-9CAB-1FE9-B3BC-B2E0F9A337F3}"/>
                    </a:ext>
                  </a:extLst>
                </p:cNvPr>
                <p:cNvSpPr/>
                <p:nvPr/>
              </p:nvSpPr>
              <p:spPr>
                <a:xfrm>
                  <a:off x="4724647" y="1619784"/>
                  <a:ext cx="648000" cy="64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000" b="1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C</a:t>
                  </a:r>
                  <a:endParaRPr kumimoji="1" lang="ja-JP" altLang="en-US" sz="2000"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73" name="正方形/長方形 72">
                  <a:extLst>
                    <a:ext uri="{FF2B5EF4-FFF2-40B4-BE49-F238E27FC236}">
                      <a16:creationId xmlns:a16="http://schemas.microsoft.com/office/drawing/2014/main" id="{5F721C79-78CE-3194-0F5B-D42EE502690A}"/>
                    </a:ext>
                  </a:extLst>
                </p:cNvPr>
                <p:cNvSpPr/>
                <p:nvPr/>
              </p:nvSpPr>
              <p:spPr>
                <a:xfrm>
                  <a:off x="785639" y="3582841"/>
                  <a:ext cx="311307" cy="273735"/>
                </a:xfrm>
                <a:prstGeom prst="rect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4" name="コネクタ: カギ線 73">
                  <a:extLst>
                    <a:ext uri="{FF2B5EF4-FFF2-40B4-BE49-F238E27FC236}">
                      <a16:creationId xmlns:a16="http://schemas.microsoft.com/office/drawing/2014/main" id="{E4B35BF5-02C5-74E8-5279-6E123DFBA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340476" y="3316505"/>
                  <a:ext cx="595767" cy="209996"/>
                </a:xfrm>
                <a:prstGeom prst="bentConnector3">
                  <a:avLst>
                    <a:gd name="adj1" fmla="val 101756"/>
                  </a:avLst>
                </a:prstGeom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楕円 32">
                  <a:extLst>
                    <a:ext uri="{FF2B5EF4-FFF2-40B4-BE49-F238E27FC236}">
                      <a16:creationId xmlns:a16="http://schemas.microsoft.com/office/drawing/2014/main" id="{DF241C6D-4965-AF87-F8D1-1C734826C681}"/>
                    </a:ext>
                  </a:extLst>
                </p:cNvPr>
                <p:cNvSpPr/>
                <p:nvPr/>
              </p:nvSpPr>
              <p:spPr>
                <a:xfrm>
                  <a:off x="197016" y="2914760"/>
                  <a:ext cx="648000" cy="648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sz="2000" b="1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B</a:t>
                  </a:r>
                  <a:endParaRPr kumimoji="1" lang="ja-JP" altLang="en-US" sz="2000" b="1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5C5D7381-16D8-5CD5-5BCC-FFF0AAFDBA55}"/>
                  </a:ext>
                </a:extLst>
              </p:cNvPr>
              <p:cNvSpPr/>
              <p:nvPr/>
            </p:nvSpPr>
            <p:spPr>
              <a:xfrm>
                <a:off x="582287" y="4278979"/>
                <a:ext cx="5655604" cy="387010"/>
              </a:xfrm>
              <a:prstGeom prst="rect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83" name="コネクタ: カギ線 82">
              <a:extLst>
                <a:ext uri="{FF2B5EF4-FFF2-40B4-BE49-F238E27FC236}">
                  <a16:creationId xmlns:a16="http://schemas.microsoft.com/office/drawing/2014/main" id="{0F3DAC17-5B83-DF73-08D2-B0B66F1B1A2D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4995278" y="4597067"/>
              <a:ext cx="550494" cy="41290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78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BCC2615-10C8-A308-CED2-1272EDB7B5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F3497A6-3506-D1E3-2E01-943ADD02DC93}"/>
              </a:ext>
            </a:extLst>
          </p:cNvPr>
          <p:cNvSpPr/>
          <p:nvPr/>
        </p:nvSpPr>
        <p:spPr>
          <a:xfrm>
            <a:off x="171669" y="831884"/>
            <a:ext cx="6514663" cy="7029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C873A07-4F75-7640-47EB-A0BC00C2B27E}"/>
              </a:ext>
            </a:extLst>
          </p:cNvPr>
          <p:cNvSpPr txBox="1"/>
          <p:nvPr/>
        </p:nvSpPr>
        <p:spPr>
          <a:xfrm>
            <a:off x="2548935" y="220604"/>
            <a:ext cx="1760131" cy="46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latin typeface="Meiryo UI" panose="020B0604030504040204" pitchFamily="50" charset="-128"/>
                <a:ea typeface="Meiryo UI" panose="020B0604030504040204" pitchFamily="50" charset="-128"/>
              </a:rPr>
              <a:t>よくある質問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606AFC-1481-0BD5-7163-5BFE551B5FFE}"/>
              </a:ext>
            </a:extLst>
          </p:cNvPr>
          <p:cNvSpPr/>
          <p:nvPr/>
        </p:nvSpPr>
        <p:spPr>
          <a:xfrm>
            <a:off x="0" y="8046720"/>
            <a:ext cx="6858000" cy="1859280"/>
          </a:xfrm>
          <a:prstGeom prst="rect">
            <a:avLst/>
          </a:prstGeom>
          <a:solidFill>
            <a:srgbClr val="4F78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25ED2D-C24F-C24B-C2DB-6FF80EC0F30C}"/>
              </a:ext>
            </a:extLst>
          </p:cNvPr>
          <p:cNvSpPr txBox="1"/>
          <p:nvPr/>
        </p:nvSpPr>
        <p:spPr>
          <a:xfrm>
            <a:off x="383804" y="8220644"/>
            <a:ext cx="4330606" cy="13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お問い合わせ先</a:t>
            </a:r>
            <a:endParaRPr kumimoji="1" lang="en-US" altLang="ja-JP" sz="1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 ● ● ●図書館</a:t>
            </a:r>
            <a:endParaRPr kumimoji="1" lang="en-US" altLang="ja-JP" sz="1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E882BF-F886-91CB-9EF5-0B754245EA65}"/>
              </a:ext>
            </a:extLst>
          </p:cNvPr>
          <p:cNvSpPr txBox="1"/>
          <p:nvPr/>
        </p:nvSpPr>
        <p:spPr>
          <a:xfrm>
            <a:off x="786699" y="234554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6E8D24-EF78-C3AF-4326-7BE3BC01CD0B}"/>
              </a:ext>
            </a:extLst>
          </p:cNvPr>
          <p:cNvSpPr txBox="1"/>
          <p:nvPr/>
        </p:nvSpPr>
        <p:spPr>
          <a:xfrm>
            <a:off x="1095522" y="234554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D448BF-BB22-C55A-9AB7-DEB4B70289DB}"/>
              </a:ext>
            </a:extLst>
          </p:cNvPr>
          <p:cNvSpPr txBox="1"/>
          <p:nvPr/>
        </p:nvSpPr>
        <p:spPr>
          <a:xfrm>
            <a:off x="2365721" y="4521984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86C28B-A389-3819-EB20-28C58D3165ED}"/>
              </a:ext>
            </a:extLst>
          </p:cNvPr>
          <p:cNvSpPr txBox="1"/>
          <p:nvPr/>
        </p:nvSpPr>
        <p:spPr>
          <a:xfrm>
            <a:off x="2884004" y="2345546"/>
            <a:ext cx="776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さいだいすう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A66469F-C633-7AE7-72F8-F14B08DF6509}"/>
              </a:ext>
            </a:extLst>
          </p:cNvPr>
          <p:cNvSpPr txBox="1"/>
          <p:nvPr/>
        </p:nvSpPr>
        <p:spPr>
          <a:xfrm>
            <a:off x="5056646" y="2345546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ひょうじ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7E6129-F713-A8E0-C446-80E595BA1E48}"/>
              </a:ext>
            </a:extLst>
          </p:cNvPr>
          <p:cNvSpPr txBox="1"/>
          <p:nvPr/>
        </p:nvSpPr>
        <p:spPr>
          <a:xfrm>
            <a:off x="383804" y="1030465"/>
            <a:ext cx="6609464" cy="664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Q1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：電子図書館にアクセスしようとしたら、「アクセス権がありません」と出てきました。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5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アクセスの方法に問題があったときに、出てくるエラー画面です。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ページ目の「電子図書館にアクセスする」を見て、アクセスしてください。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Q2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：本を開くと、「同時アクセス数が最大数に達したため試し読みを表示します」と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 出てきました。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5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他の人が同じ本を読んでいるときに、出てくるエラー画面です。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少し時間がたってから、もう一度 本を開いてみてください。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Q3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：本は どれくらいの間 借りられますか？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5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本を開いている間だけ、借りている状態になるので、返す必要はありません。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本をとじると、他の人がその本を読めるようになります。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また、本を開いていても、</a:t>
            </a:r>
            <a:r>
              <a:rPr kumimoji="1"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分間 画面をさわらないと、自動的に本がとじます。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Q4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：本をページを印刷したり、ダウンロードしたりしてもいいですか？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5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「読む」ボタンの下に、印刷</a:t>
            </a:r>
            <a:r>
              <a:rPr kumimoji="1" lang="en-US" altLang="ja-JP" sz="140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ダウンロード「○可」と書いてあるときは、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学習のために、本の一部分を印刷することができます。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ただし、その紙やデータを 他の人に渡したり、全部のページを印刷することは</a:t>
            </a:r>
            <a:endParaRPr kumimoji="1" lang="en-US" altLang="ja-JP" sz="140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400">
                <a:latin typeface="Meiryo UI" panose="020B0604030504040204" pitchFamily="50" charset="-128"/>
                <a:ea typeface="Meiryo UI" panose="020B0604030504040204" pitchFamily="50" charset="-128"/>
              </a:rPr>
              <a:t>　　　禁止されています。</a:t>
            </a:r>
            <a:endParaRPr kumimoji="1" lang="en-US" altLang="ja-JP" sz="105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10D800-B906-0A69-6293-6C583D62661A}"/>
              </a:ext>
            </a:extLst>
          </p:cNvPr>
          <p:cNvSpPr txBox="1"/>
          <p:nvPr/>
        </p:nvSpPr>
        <p:spPr>
          <a:xfrm>
            <a:off x="794650" y="968376"/>
            <a:ext cx="107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でんしとしょかん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C87844-A0DF-730C-20CB-F9818631BB95}"/>
              </a:ext>
            </a:extLst>
          </p:cNvPr>
          <p:cNvSpPr txBox="1"/>
          <p:nvPr/>
        </p:nvSpPr>
        <p:spPr>
          <a:xfrm>
            <a:off x="5159175" y="96837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C48FFD-225A-1BE2-98A1-F6FD12312643}"/>
              </a:ext>
            </a:extLst>
          </p:cNvPr>
          <p:cNvSpPr txBox="1"/>
          <p:nvPr/>
        </p:nvSpPr>
        <p:spPr>
          <a:xfrm>
            <a:off x="3985482" y="96837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けん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873CDEC-551C-8E82-588E-2CCEF9A50B2F}"/>
              </a:ext>
            </a:extLst>
          </p:cNvPr>
          <p:cNvSpPr txBox="1"/>
          <p:nvPr/>
        </p:nvSpPr>
        <p:spPr>
          <a:xfrm>
            <a:off x="1892784" y="1410866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もんだい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2016A58-5593-D66B-7EF1-69BD525B6370}"/>
              </a:ext>
            </a:extLst>
          </p:cNvPr>
          <p:cNvSpPr txBox="1"/>
          <p:nvPr/>
        </p:nvSpPr>
        <p:spPr>
          <a:xfrm>
            <a:off x="1391002" y="1411035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ほうほう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0FCDDB-BA66-8651-F3A5-0FB5D2C666A2}"/>
              </a:ext>
            </a:extLst>
          </p:cNvPr>
          <p:cNvSpPr txBox="1"/>
          <p:nvPr/>
        </p:nvSpPr>
        <p:spPr>
          <a:xfrm>
            <a:off x="3278281" y="1402915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DCC07D7-F147-580F-EF4E-03BD57EF731B}"/>
              </a:ext>
            </a:extLst>
          </p:cNvPr>
          <p:cNvSpPr txBox="1"/>
          <p:nvPr/>
        </p:nvSpPr>
        <p:spPr>
          <a:xfrm>
            <a:off x="4254590" y="1402915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548993F-73EC-75DE-552C-FEDAD4440D88}"/>
              </a:ext>
            </a:extLst>
          </p:cNvPr>
          <p:cNvSpPr txBox="1"/>
          <p:nvPr/>
        </p:nvSpPr>
        <p:spPr>
          <a:xfrm>
            <a:off x="1684419" y="1726950"/>
            <a:ext cx="10766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でんしとしょかん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04BA2EC-E4DE-0869-0717-023971C6EDC3}"/>
              </a:ext>
            </a:extLst>
          </p:cNvPr>
          <p:cNvSpPr txBox="1"/>
          <p:nvPr/>
        </p:nvSpPr>
        <p:spPr>
          <a:xfrm>
            <a:off x="3744271" y="173462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み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B8D585-0364-B0B9-C4EC-6481A8BC86D0}"/>
              </a:ext>
            </a:extLst>
          </p:cNvPr>
          <p:cNvSpPr txBox="1"/>
          <p:nvPr/>
        </p:nvSpPr>
        <p:spPr>
          <a:xfrm>
            <a:off x="1711670" y="4521984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あいだ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1BDA086-5712-0177-35BD-9CE02E9CFC77}"/>
              </a:ext>
            </a:extLst>
          </p:cNvPr>
          <p:cNvSpPr txBox="1"/>
          <p:nvPr/>
        </p:nvSpPr>
        <p:spPr>
          <a:xfrm>
            <a:off x="2536433" y="3440696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いちど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2E75B5A-2CF3-F0DD-A96F-110BFF9CF04B}"/>
              </a:ext>
            </a:extLst>
          </p:cNvPr>
          <p:cNvSpPr txBox="1"/>
          <p:nvPr/>
        </p:nvSpPr>
        <p:spPr>
          <a:xfrm>
            <a:off x="1053543" y="3446113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じかん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9144D50E-386E-6499-8EDD-9A7D9BF71A3F}"/>
              </a:ext>
            </a:extLst>
          </p:cNvPr>
          <p:cNvSpPr txBox="1"/>
          <p:nvPr/>
        </p:nvSpPr>
        <p:spPr>
          <a:xfrm>
            <a:off x="1697601" y="2345546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どうじ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67EBB43-924D-D9DD-7769-F8963254A4C4}"/>
              </a:ext>
            </a:extLst>
          </p:cNvPr>
          <p:cNvSpPr txBox="1"/>
          <p:nvPr/>
        </p:nvSpPr>
        <p:spPr>
          <a:xfrm>
            <a:off x="711750" y="3463024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すこ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38ED8E91-0239-459C-2BC3-7FAA9022201E}"/>
              </a:ext>
            </a:extLst>
          </p:cNvPr>
          <p:cNvSpPr txBox="1"/>
          <p:nvPr/>
        </p:nvSpPr>
        <p:spPr>
          <a:xfrm>
            <a:off x="1349885" y="3111391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おな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3C8893C-9968-16FB-6A86-057DFEEC532F}"/>
              </a:ext>
            </a:extLst>
          </p:cNvPr>
          <p:cNvSpPr txBox="1"/>
          <p:nvPr/>
        </p:nvSpPr>
        <p:spPr>
          <a:xfrm>
            <a:off x="2566306" y="2345546"/>
            <a:ext cx="3816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すう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CF23CBE-235B-D3AB-7929-08F635B4932A}"/>
              </a:ext>
            </a:extLst>
          </p:cNvPr>
          <p:cNvSpPr txBox="1"/>
          <p:nvPr/>
        </p:nvSpPr>
        <p:spPr>
          <a:xfrm>
            <a:off x="2186201" y="4079085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DFDE77B-DEEB-306D-0EB9-1AA7565CACA3}"/>
              </a:ext>
            </a:extLst>
          </p:cNvPr>
          <p:cNvSpPr txBox="1"/>
          <p:nvPr/>
        </p:nvSpPr>
        <p:spPr>
          <a:xfrm>
            <a:off x="3262007" y="3440028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ひら</a:t>
            </a:r>
            <a:endParaRPr kumimoji="1" lang="en-US" altLang="ja-JP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F5416990-0FF4-9123-A949-8291EA07A809}"/>
              </a:ext>
            </a:extLst>
          </p:cNvPr>
          <p:cNvSpPr txBox="1"/>
          <p:nvPr/>
        </p:nvSpPr>
        <p:spPr>
          <a:xfrm>
            <a:off x="3588797" y="2345546"/>
            <a:ext cx="3681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たっ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71531CB-AC97-7B97-6EB5-2A311B731394}"/>
              </a:ext>
            </a:extLst>
          </p:cNvPr>
          <p:cNvSpPr txBox="1"/>
          <p:nvPr/>
        </p:nvSpPr>
        <p:spPr>
          <a:xfrm>
            <a:off x="1024442" y="3111391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ひと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6E0357C-E0F2-98D5-9DA6-83F6BB355C80}"/>
              </a:ext>
            </a:extLst>
          </p:cNvPr>
          <p:cNvSpPr txBox="1"/>
          <p:nvPr/>
        </p:nvSpPr>
        <p:spPr>
          <a:xfrm>
            <a:off x="1648170" y="484177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ほか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25114B0-F769-0A03-6F36-2B35E9CB3A18}"/>
              </a:ext>
            </a:extLst>
          </p:cNvPr>
          <p:cNvSpPr txBox="1"/>
          <p:nvPr/>
        </p:nvSpPr>
        <p:spPr>
          <a:xfrm>
            <a:off x="4611583" y="234554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A812C40-BFB4-106B-DD4A-38CC2636A27F}"/>
              </a:ext>
            </a:extLst>
          </p:cNvPr>
          <p:cNvSpPr txBox="1"/>
          <p:nvPr/>
        </p:nvSpPr>
        <p:spPr>
          <a:xfrm>
            <a:off x="4287784" y="234554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7A406796-BD32-31BB-1643-E43561CA0D26}"/>
              </a:ext>
            </a:extLst>
          </p:cNvPr>
          <p:cNvSpPr txBox="1"/>
          <p:nvPr/>
        </p:nvSpPr>
        <p:spPr>
          <a:xfrm>
            <a:off x="1977837" y="3111391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E0E867B-6334-DF0A-1611-9734B5BC5584}"/>
              </a:ext>
            </a:extLst>
          </p:cNvPr>
          <p:cNvSpPr txBox="1"/>
          <p:nvPr/>
        </p:nvSpPr>
        <p:spPr>
          <a:xfrm>
            <a:off x="2861483" y="4829889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8D552F9-9F28-7B48-8B7E-92F861C7F28E}"/>
              </a:ext>
            </a:extLst>
          </p:cNvPr>
          <p:cNvSpPr txBox="1"/>
          <p:nvPr/>
        </p:nvSpPr>
        <p:spPr>
          <a:xfrm>
            <a:off x="769332" y="2700101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658B32C-90B5-25CD-6DE9-D6664DD88568}"/>
              </a:ext>
            </a:extLst>
          </p:cNvPr>
          <p:cNvSpPr txBox="1"/>
          <p:nvPr/>
        </p:nvSpPr>
        <p:spPr>
          <a:xfrm>
            <a:off x="1663861" y="3111391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A3E745C-DB25-E163-B8B1-486AD3EAAE45}"/>
              </a:ext>
            </a:extLst>
          </p:cNvPr>
          <p:cNvSpPr txBox="1"/>
          <p:nvPr/>
        </p:nvSpPr>
        <p:spPr>
          <a:xfrm>
            <a:off x="2953874" y="3440307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9ACA0A4-B21D-8FB7-727E-5AC2DE9AB788}"/>
              </a:ext>
            </a:extLst>
          </p:cNvPr>
          <p:cNvSpPr txBox="1"/>
          <p:nvPr/>
        </p:nvSpPr>
        <p:spPr>
          <a:xfrm>
            <a:off x="1100139" y="5169383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FBCA8A0-93E7-35C7-E38F-494AC6C3E9EC}"/>
              </a:ext>
            </a:extLst>
          </p:cNvPr>
          <p:cNvSpPr txBox="1"/>
          <p:nvPr/>
        </p:nvSpPr>
        <p:spPr>
          <a:xfrm>
            <a:off x="3203891" y="3111391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4C9326F4-4CE1-E81E-B5DA-D4B5029FE449}"/>
              </a:ext>
            </a:extLst>
          </p:cNvPr>
          <p:cNvSpPr txBox="1"/>
          <p:nvPr/>
        </p:nvSpPr>
        <p:spPr>
          <a:xfrm>
            <a:off x="4203949" y="3111391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9704ECB-C9D4-5B32-1295-AB335EEDF0BD}"/>
              </a:ext>
            </a:extLst>
          </p:cNvPr>
          <p:cNvSpPr txBox="1"/>
          <p:nvPr/>
        </p:nvSpPr>
        <p:spPr>
          <a:xfrm>
            <a:off x="707053" y="4521984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E824C63C-472C-72E4-F1E0-A77B5F69EE10}"/>
              </a:ext>
            </a:extLst>
          </p:cNvPr>
          <p:cNvSpPr txBox="1"/>
          <p:nvPr/>
        </p:nvSpPr>
        <p:spPr>
          <a:xfrm>
            <a:off x="769332" y="4079085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A5D616E5-9B83-258B-5F9A-63BD03587684}"/>
              </a:ext>
            </a:extLst>
          </p:cNvPr>
          <p:cNvSpPr txBox="1"/>
          <p:nvPr/>
        </p:nvSpPr>
        <p:spPr>
          <a:xfrm>
            <a:off x="1016388" y="451707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ひら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EED98D46-7647-D84B-E23A-5E23E1693040}"/>
              </a:ext>
            </a:extLst>
          </p:cNvPr>
          <p:cNvSpPr txBox="1"/>
          <p:nvPr/>
        </p:nvSpPr>
        <p:spPr>
          <a:xfrm>
            <a:off x="4246539" y="4521984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かえ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91D2599-A66E-A101-AF71-7ACAA47FF948}"/>
              </a:ext>
            </a:extLst>
          </p:cNvPr>
          <p:cNvSpPr txBox="1"/>
          <p:nvPr/>
        </p:nvSpPr>
        <p:spPr>
          <a:xfrm>
            <a:off x="1751054" y="655912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3B0170E-A757-808A-0544-038F3FE8E0C6}"/>
              </a:ext>
            </a:extLst>
          </p:cNvPr>
          <p:cNvSpPr txBox="1"/>
          <p:nvPr/>
        </p:nvSpPr>
        <p:spPr>
          <a:xfrm>
            <a:off x="786699" y="5796075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82889F7-AE38-334E-8A3B-29E3EA9C47DF}"/>
              </a:ext>
            </a:extLst>
          </p:cNvPr>
          <p:cNvSpPr txBox="1"/>
          <p:nvPr/>
        </p:nvSpPr>
        <p:spPr>
          <a:xfrm>
            <a:off x="5134495" y="514979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65BE029-8923-0AC1-4842-7C5C4B2EA6EF}"/>
              </a:ext>
            </a:extLst>
          </p:cNvPr>
          <p:cNvSpPr txBox="1"/>
          <p:nvPr/>
        </p:nvSpPr>
        <p:spPr>
          <a:xfrm>
            <a:off x="2556300" y="484177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94F2C35-9C77-249F-2420-AC39FA08197D}"/>
              </a:ext>
            </a:extLst>
          </p:cNvPr>
          <p:cNvSpPr txBox="1"/>
          <p:nvPr/>
        </p:nvSpPr>
        <p:spPr>
          <a:xfrm>
            <a:off x="707053" y="484177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ほん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1311C6D0-AB6A-CD60-36D8-E6658A67A3EF}"/>
              </a:ext>
            </a:extLst>
          </p:cNvPr>
          <p:cNvSpPr txBox="1"/>
          <p:nvPr/>
        </p:nvSpPr>
        <p:spPr>
          <a:xfrm>
            <a:off x="1417557" y="5163463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ひら</a:t>
            </a:r>
            <a:endParaRPr kumimoji="1" lang="en-US" altLang="ja-JP" sz="10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225422A-1D35-B64A-D8B4-F6CFCDD50A69}"/>
              </a:ext>
            </a:extLst>
          </p:cNvPr>
          <p:cNvSpPr txBox="1"/>
          <p:nvPr/>
        </p:nvSpPr>
        <p:spPr>
          <a:xfrm>
            <a:off x="3091621" y="5151580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がめん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0BE6C769-A887-38A2-6335-3D923E1F8346}"/>
              </a:ext>
            </a:extLst>
          </p:cNvPr>
          <p:cNvSpPr txBox="1"/>
          <p:nvPr/>
        </p:nvSpPr>
        <p:spPr>
          <a:xfrm>
            <a:off x="721933" y="310807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ほか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C4D14A8B-E276-9B5D-78E1-DFC8F81848E0}"/>
              </a:ext>
            </a:extLst>
          </p:cNvPr>
          <p:cNvSpPr txBox="1"/>
          <p:nvPr/>
        </p:nvSpPr>
        <p:spPr>
          <a:xfrm>
            <a:off x="1843647" y="4079085"/>
            <a:ext cx="513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あいだ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9A6ACF1B-B92D-513C-24EB-63D830E35C24}"/>
              </a:ext>
            </a:extLst>
          </p:cNvPr>
          <p:cNvSpPr txBox="1"/>
          <p:nvPr/>
        </p:nvSpPr>
        <p:spPr>
          <a:xfrm>
            <a:off x="3002340" y="4521984"/>
            <a:ext cx="646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じょうたい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03BAD18-FC0C-5FA8-3E3B-0647608C5D6C}"/>
              </a:ext>
            </a:extLst>
          </p:cNvPr>
          <p:cNvSpPr txBox="1"/>
          <p:nvPr/>
        </p:nvSpPr>
        <p:spPr>
          <a:xfrm>
            <a:off x="730989" y="7182710"/>
            <a:ext cx="512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きんし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BFA18FEE-1E5C-4048-2703-A25719018260}"/>
              </a:ext>
            </a:extLst>
          </p:cNvPr>
          <p:cNvSpPr txBox="1"/>
          <p:nvPr/>
        </p:nvSpPr>
        <p:spPr>
          <a:xfrm>
            <a:off x="4537527" y="5149349"/>
            <a:ext cx="649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じどうてき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6C3D1E73-EF9D-5F55-14B6-482D61ED64E0}"/>
              </a:ext>
            </a:extLst>
          </p:cNvPr>
          <p:cNvSpPr txBox="1"/>
          <p:nvPr/>
        </p:nvSpPr>
        <p:spPr>
          <a:xfrm>
            <a:off x="2611227" y="5148510"/>
            <a:ext cx="60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ふんかん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296E628-61D8-11F0-B2EC-6FB8FAB5AABC}"/>
              </a:ext>
            </a:extLst>
          </p:cNvPr>
          <p:cNvSpPr txBox="1"/>
          <p:nvPr/>
        </p:nvSpPr>
        <p:spPr>
          <a:xfrm>
            <a:off x="4599794" y="4521984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ひつよう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061916A-026A-ACB8-0C4F-5DCDC90EC8EC}"/>
              </a:ext>
            </a:extLst>
          </p:cNvPr>
          <p:cNvSpPr txBox="1"/>
          <p:nvPr/>
        </p:nvSpPr>
        <p:spPr>
          <a:xfrm>
            <a:off x="3677973" y="6216019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923744D-5CAB-9860-90E6-FACA419E8FEE}"/>
              </a:ext>
            </a:extLst>
          </p:cNvPr>
          <p:cNvSpPr txBox="1"/>
          <p:nvPr/>
        </p:nvSpPr>
        <p:spPr>
          <a:xfrm>
            <a:off x="1766419" y="6226098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した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1983638B-045E-7BC7-8C74-39D6A2860335}"/>
              </a:ext>
            </a:extLst>
          </p:cNvPr>
          <p:cNvSpPr txBox="1"/>
          <p:nvPr/>
        </p:nvSpPr>
        <p:spPr>
          <a:xfrm>
            <a:off x="810848" y="6227716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よ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39BF6595-96A7-1E32-0B37-BB080F8011CE}"/>
              </a:ext>
            </a:extLst>
          </p:cNvPr>
          <p:cNvSpPr txBox="1"/>
          <p:nvPr/>
        </p:nvSpPr>
        <p:spPr>
          <a:xfrm>
            <a:off x="2082128" y="6559122"/>
            <a:ext cx="7438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いちぶぶん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7D758A75-FDDC-7CD4-5E45-6ABD751B08DF}"/>
              </a:ext>
            </a:extLst>
          </p:cNvPr>
          <p:cNvSpPr txBox="1"/>
          <p:nvPr/>
        </p:nvSpPr>
        <p:spPr>
          <a:xfrm>
            <a:off x="701157" y="6538200"/>
            <a:ext cx="646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がくしゅう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121A87CE-E217-9C72-8047-721C45C04564}"/>
              </a:ext>
            </a:extLst>
          </p:cNvPr>
          <p:cNvSpPr txBox="1"/>
          <p:nvPr/>
        </p:nvSpPr>
        <p:spPr>
          <a:xfrm>
            <a:off x="1674971" y="5794532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いんさつ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1F18385-9631-7FE9-FBE3-D240FA1AF6B7}"/>
              </a:ext>
            </a:extLst>
          </p:cNvPr>
          <p:cNvSpPr txBox="1"/>
          <p:nvPr/>
        </p:nvSpPr>
        <p:spPr>
          <a:xfrm>
            <a:off x="2738706" y="6547802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いんさつ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C0279DE5-26E9-E567-A34E-A459326C1D22}"/>
              </a:ext>
            </a:extLst>
          </p:cNvPr>
          <p:cNvSpPr txBox="1"/>
          <p:nvPr/>
        </p:nvSpPr>
        <p:spPr>
          <a:xfrm>
            <a:off x="2164923" y="6220191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いんさつ</a:t>
            </a: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69DA3F0-F58C-DFE2-2668-12B09B820DB0}"/>
              </a:ext>
            </a:extLst>
          </p:cNvPr>
          <p:cNvSpPr txBox="1"/>
          <p:nvPr/>
        </p:nvSpPr>
        <p:spPr>
          <a:xfrm>
            <a:off x="4796465" y="6858952"/>
            <a:ext cx="5868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いんさつ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058C716-A0DE-8256-3888-678FF1ED8D6A}"/>
              </a:ext>
            </a:extLst>
          </p:cNvPr>
          <p:cNvSpPr txBox="1"/>
          <p:nvPr/>
        </p:nvSpPr>
        <p:spPr>
          <a:xfrm>
            <a:off x="4059499" y="6216018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か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A861DFFA-4631-753C-5202-9E513F7A9D71}"/>
              </a:ext>
            </a:extLst>
          </p:cNvPr>
          <p:cNvSpPr txBox="1"/>
          <p:nvPr/>
        </p:nvSpPr>
        <p:spPr>
          <a:xfrm>
            <a:off x="3090396" y="6870785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わた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5377E5AD-7DD0-4C89-7158-475B8D3AADEB}"/>
              </a:ext>
            </a:extLst>
          </p:cNvPr>
          <p:cNvSpPr txBox="1"/>
          <p:nvPr/>
        </p:nvSpPr>
        <p:spPr>
          <a:xfrm>
            <a:off x="1513251" y="687800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かみ</a:t>
            </a: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02A2A34C-46D2-A8D0-034E-1AD874E1255E}"/>
              </a:ext>
            </a:extLst>
          </p:cNvPr>
          <p:cNvSpPr txBox="1"/>
          <p:nvPr/>
        </p:nvSpPr>
        <p:spPr>
          <a:xfrm>
            <a:off x="2468651" y="6867412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ほか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58A0F9D-4B7F-21BA-DAF8-54D9819BED41}"/>
              </a:ext>
            </a:extLst>
          </p:cNvPr>
          <p:cNvSpPr txBox="1"/>
          <p:nvPr/>
        </p:nvSpPr>
        <p:spPr>
          <a:xfrm>
            <a:off x="1949298" y="4853027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ひと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CFFE4CE-06EB-509D-A100-064096691E14}"/>
              </a:ext>
            </a:extLst>
          </p:cNvPr>
          <p:cNvSpPr txBox="1"/>
          <p:nvPr/>
        </p:nvSpPr>
        <p:spPr>
          <a:xfrm>
            <a:off x="2761098" y="6880813"/>
            <a:ext cx="401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ひと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CF39261-8BA8-8B3B-174F-5D5D08DA5645}"/>
              </a:ext>
            </a:extLst>
          </p:cNvPr>
          <p:cNvSpPr txBox="1"/>
          <p:nvPr/>
        </p:nvSpPr>
        <p:spPr>
          <a:xfrm>
            <a:off x="3796479" y="6865302"/>
            <a:ext cx="5125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ぜんぶ</a:t>
            </a: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0AB24C00-8554-9E09-88C9-EA41C30541E4}"/>
              </a:ext>
            </a:extLst>
          </p:cNvPr>
          <p:cNvSpPr txBox="1"/>
          <p:nvPr/>
        </p:nvSpPr>
        <p:spPr>
          <a:xfrm>
            <a:off x="3518477" y="102420"/>
            <a:ext cx="710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1000">
                <a:latin typeface="Meiryo UI" panose="020B0604030504040204" pitchFamily="50" charset="-128"/>
                <a:ea typeface="Meiryo UI" panose="020B0604030504040204" pitchFamily="50" charset="-128"/>
              </a:rPr>
              <a:t>しつもん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DD20BD-9577-85D5-F6F2-E21C12C79661}"/>
              </a:ext>
            </a:extLst>
          </p:cNvPr>
          <p:cNvSpPr txBox="1"/>
          <p:nvPr/>
        </p:nvSpPr>
        <p:spPr>
          <a:xfrm>
            <a:off x="5188614" y="9555421"/>
            <a:ext cx="149481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ja-JP" altLang="en-US" sz="14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2025年8月版</a:t>
            </a:r>
          </a:p>
        </p:txBody>
      </p:sp>
    </p:spTree>
    <p:extLst>
      <p:ext uri="{BB962C8B-B14F-4D97-AF65-F5344CB8AC3E}">
        <p14:creationId xmlns:p14="http://schemas.microsoft.com/office/powerpoint/2010/main" val="3905308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A4 210 x 297 mm</PresentationFormat>
  <Slides>4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藤永 真央</dc:creator>
  <cp:revision>2</cp:revision>
  <cp:lastPrinted>2025-07-31T10:04:47Z</cp:lastPrinted>
  <dcterms:created xsi:type="dcterms:W3CDTF">2025-07-24T08:36:35Z</dcterms:created>
  <dcterms:modified xsi:type="dcterms:W3CDTF">2025-11-05T06:03:05Z</dcterms:modified>
</cp:coreProperties>
</file>