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notesMasterIdLst>
    <p:notesMasterId r:id="rId3"/>
  </p:notesMasterIdLst>
  <p:handoutMasterIdLst>
    <p:handoutMasterId r:id="rId4"/>
  </p:handoutMasterIdLst>
  <p:sldIdLst>
    <p:sldId id="256" r:id="rId2"/>
  </p:sldIdLst>
  <p:sldSz cx="7559675" cy="1069181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04E"/>
    <a:srgbClr val="297DC2"/>
    <a:srgbClr val="5569B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1045"/>
    <p:restoredTop sz="94620"/>
  </p:normalViewPr>
  <p:slideViewPr>
    <p:cSldViewPr snapToGrid="0" snapToObjects="1">
      <p:cViewPr>
        <p:scale>
          <a:sx n="70" d="100"/>
          <a:sy n="70" d="100"/>
        </p:scale>
        <p:origin x="-1684" y="1856"/>
      </p:cViewPr>
      <p:guideLst>
        <p:guide orient="horz" pos="3367"/>
        <p:guide pos="238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>
            <a:extLst>
              <a:ext uri="{FF2B5EF4-FFF2-40B4-BE49-F238E27FC236}">
                <a16:creationId xmlns="" xmlns:a16="http://schemas.microsoft.com/office/drawing/2014/main" id="{3F53C098-157C-E148-87BA-1300B6FC2CB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>
            <a:extLst>
              <a:ext uri="{FF2B5EF4-FFF2-40B4-BE49-F238E27FC236}">
                <a16:creationId xmlns="" xmlns:a16="http://schemas.microsoft.com/office/drawing/2014/main" id="{7692ED9A-A721-5744-951D-F82E8658758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B2D3FEC-E280-D149-98ED-F8A1186234C8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="" xmlns:a16="http://schemas.microsoft.com/office/drawing/2014/main" id="{2B6D662C-33F2-1441-A77E-71133BB3A44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="" xmlns:a16="http://schemas.microsoft.com/office/drawing/2014/main" id="{32F028E3-EEFE-7249-88BF-EDEAFFB6DFC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80CA5BE-B761-BE41-BE8B-9E2700BC52B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3077424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294F326-1278-F546-A66C-26DE6210B457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kumimoji="1" lang="ja-JP" altLang="en-US"/>
              <a:t>マスター テキストの書式設定
第 </a:t>
            </a:r>
            <a:r>
              <a:rPr kumimoji="1" lang="en-US" altLang="ja-JP"/>
              <a:t>2 </a:t>
            </a:r>
            <a:r>
              <a:rPr kumimoji="1" lang="ja-JP" altLang="en-US"/>
              <a:t>レベル
第 </a:t>
            </a:r>
            <a:r>
              <a:rPr kumimoji="1" lang="en-US" altLang="ja-JP"/>
              <a:t>3 </a:t>
            </a:r>
            <a:r>
              <a:rPr kumimoji="1" lang="ja-JP" altLang="en-US"/>
              <a:t>レベル
第 </a:t>
            </a:r>
            <a:r>
              <a:rPr kumimoji="1" lang="en-US" altLang="ja-JP"/>
              <a:t>4 </a:t>
            </a:r>
            <a:r>
              <a:rPr kumimoji="1" lang="ja-JP" altLang="en-US"/>
              <a:t>レベル
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184D33-2DF7-324E-88B1-015EEB1620DE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63439343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254030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653572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/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75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75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3615039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80851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468779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10360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196176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55512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778014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372134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48136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
第 </a:t>
            </a:r>
            <a:r>
              <a:rPr lang="en-US" altLang="ja-JP"/>
              <a:t>2 </a:t>
            </a:r>
            <a:r>
              <a:rPr lang="ja-JP" altLang="en-US"/>
              <a:t>レベル
第 </a:t>
            </a:r>
            <a:r>
              <a:rPr lang="en-US" altLang="ja-JP"/>
              <a:t>3 </a:t>
            </a:r>
            <a:r>
              <a:rPr lang="ja-JP" altLang="en-US"/>
              <a:t>レベル
第 </a:t>
            </a:r>
            <a:r>
              <a:rPr lang="en-US" altLang="ja-JP"/>
              <a:t>4 </a:t>
            </a:r>
            <a:r>
              <a:rPr lang="ja-JP" altLang="en-US"/>
              <a:t>レベル
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5A27DF0-B063-BA47-9766-30C2CC33F986}" type="datetimeFigureOut">
              <a:rPr kumimoji="1" lang="ja-JP" altLang="en-US" smtClean="0"/>
              <a:t>2024/7/4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BD22F5-9B08-6D4F-909D-E1E696064B4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3850287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kumimoji="1"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kumimoji="1"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kumimoji="1"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図 2" descr="タイムライン が含まれている画像&#10;&#10;自動的に生成された説明">
            <a:extLst>
              <a:ext uri="{FF2B5EF4-FFF2-40B4-BE49-F238E27FC236}">
                <a16:creationId xmlns="" xmlns:a16="http://schemas.microsoft.com/office/drawing/2014/main" id="{5906E564-40FB-B24A-8E40-74D2853CE62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48" y="0"/>
            <a:ext cx="7555379" cy="10691813"/>
          </a:xfrm>
          <a:prstGeom prst="rect">
            <a:avLst/>
          </a:prstGeom>
        </p:spPr>
      </p:pic>
      <p:sp>
        <p:nvSpPr>
          <p:cNvPr id="10" name="テキスト ボックス 9">
            <a:extLst>
              <a:ext uri="{FF2B5EF4-FFF2-40B4-BE49-F238E27FC236}">
                <a16:creationId xmlns="" xmlns:a16="http://schemas.microsoft.com/office/drawing/2014/main" id="{327B04ED-51CC-5B4B-97F6-8C635027599E}"/>
              </a:ext>
            </a:extLst>
          </p:cNvPr>
          <p:cNvSpPr txBox="1"/>
          <p:nvPr/>
        </p:nvSpPr>
        <p:spPr>
          <a:xfrm>
            <a:off x="320511" y="8634953"/>
            <a:ext cx="686271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記入例</a:t>
            </a:r>
            <a:r>
              <a:rPr kumimoji="1" lang="en-US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)</a:t>
            </a:r>
            <a:r>
              <a:rPr kumimoji="1"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本学の学部生・教職員全員が利用できます。</a:t>
            </a:r>
            <a:endParaRPr kumimoji="1" lang="en-US" altLang="ja-JP" dirty="0"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r>
              <a:rPr kumimoji="1"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自由記入欄です。</a:t>
            </a:r>
            <a:endParaRPr kumimoji="1" lang="en-US" altLang="ja-JP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="" xmlns:a16="http://schemas.microsoft.com/office/drawing/2014/main" id="{1884C542-1911-B54B-A60F-D9993C5C7A24}"/>
              </a:ext>
            </a:extLst>
          </p:cNvPr>
          <p:cNvSpPr txBox="1"/>
          <p:nvPr/>
        </p:nvSpPr>
        <p:spPr>
          <a:xfrm>
            <a:off x="3186113" y="9781311"/>
            <a:ext cx="41719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b="1">
                <a:latin typeface="Yu Gothic" panose="020B0400000000000000" pitchFamily="34" charset="-128"/>
                <a:ea typeface="Yu Gothic" panose="020B0400000000000000" pitchFamily="34" charset="-128"/>
              </a:rPr>
              <a:t>問い合わせ先</a:t>
            </a:r>
          </a:p>
        </p:txBody>
      </p:sp>
      <p:sp>
        <p:nvSpPr>
          <p:cNvPr id="14" name="テキスト ボックス 13">
            <a:extLst>
              <a:ext uri="{FF2B5EF4-FFF2-40B4-BE49-F238E27FC236}">
                <a16:creationId xmlns="" xmlns:a16="http://schemas.microsoft.com/office/drawing/2014/main" id="{9224F940-4695-274A-9914-44E791584419}"/>
              </a:ext>
            </a:extLst>
          </p:cNvPr>
          <p:cNvSpPr txBox="1"/>
          <p:nvPr/>
        </p:nvSpPr>
        <p:spPr>
          <a:xfrm>
            <a:off x="3186113" y="10151076"/>
            <a:ext cx="42571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x</a:t>
            </a:r>
            <a:r>
              <a:rPr kumimoji="1" lang="en-US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x</a:t>
            </a:r>
            <a:r>
              <a:rPr kumimoji="1"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大学</a:t>
            </a:r>
            <a:r>
              <a:rPr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図書館　</a:t>
            </a:r>
            <a:r>
              <a:rPr lang="en-US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Tel</a:t>
            </a:r>
            <a:r>
              <a:rPr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:</a:t>
            </a:r>
            <a:r>
              <a:rPr lang="ja-JP" altLang="en-US">
                <a:latin typeface="Yu Gothic" panose="020B0400000000000000" pitchFamily="34" charset="-128"/>
                <a:ea typeface="Yu Gothic" panose="020B0400000000000000" pitchFamily="34" charset="-128"/>
              </a:rPr>
              <a:t> </a:t>
            </a:r>
            <a:r>
              <a:rPr lang="en-US" altLang="ja-JP" dirty="0">
                <a:latin typeface="Yu Gothic" panose="020B0400000000000000" pitchFamily="34" charset="-128"/>
                <a:ea typeface="Yu Gothic" panose="020B0400000000000000" pitchFamily="34" charset="-128"/>
              </a:rPr>
              <a:t>000-000-0000</a:t>
            </a:r>
            <a:endParaRPr kumimoji="1" lang="ja-JP" altLang="en-US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xmlns="" id="{6B1383CB-7B89-6C43-BC8F-154B34BFDA77}"/>
              </a:ext>
            </a:extLst>
          </p:cNvPr>
          <p:cNvSpPr txBox="1"/>
          <p:nvPr/>
        </p:nvSpPr>
        <p:spPr>
          <a:xfrm>
            <a:off x="913340" y="1720650"/>
            <a:ext cx="536274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ja-JP" sz="2000" b="1" dirty="0">
                <a:solidFill>
                  <a:srgbClr val="FFFF00"/>
                </a:solidFill>
                <a:latin typeface="Yu Gothic" panose="020B0400000000000000" pitchFamily="34" charset="-128"/>
                <a:ea typeface="游ゴシック"/>
              </a:rPr>
              <a:t>https://</a:t>
            </a:r>
            <a:r>
              <a:rPr lang="en-US" altLang="ja-JP" sz="2000" b="1" dirty="0" smtClean="0">
                <a:solidFill>
                  <a:srgbClr val="FFFF00"/>
                </a:solidFill>
                <a:latin typeface="Yu Gothic" panose="020B0400000000000000" pitchFamily="34" charset="-128"/>
                <a:ea typeface="游ゴシック"/>
              </a:rPr>
              <a:t>kinoden.kinokuniya.co.jp/XXX/</a:t>
            </a:r>
            <a:endParaRPr kumimoji="1" lang="ja-JP" altLang="en-US" sz="2000" b="1" dirty="0">
              <a:solidFill>
                <a:srgbClr val="FFFF00"/>
              </a:solidFill>
              <a:latin typeface="Yu Gothic" panose="020B0400000000000000" pitchFamily="34" charset="-128"/>
              <a:ea typeface="游ゴシック"/>
            </a:endParaRPr>
          </a:p>
        </p:txBody>
      </p:sp>
      <p:sp>
        <p:nvSpPr>
          <p:cNvPr id="26" name="正方形/長方形 25">
            <a:extLst>
              <a:ext uri="{FF2B5EF4-FFF2-40B4-BE49-F238E27FC236}">
                <a16:creationId xmlns:a16="http://schemas.microsoft.com/office/drawing/2014/main" xmlns="" id="{9923C0B1-AFF1-EB45-9AEF-446A860C8F8E}"/>
              </a:ext>
            </a:extLst>
          </p:cNvPr>
          <p:cNvSpPr/>
          <p:nvPr/>
        </p:nvSpPr>
        <p:spPr>
          <a:xfrm>
            <a:off x="278012" y="1443037"/>
            <a:ext cx="493513" cy="493513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ja-JP" sz="1600" dirty="0">
                <a:latin typeface="Yu Gothic" panose="020B0400000000000000" pitchFamily="34" charset="-128"/>
                <a:ea typeface="Yu Gothic" panose="020B0400000000000000" pitchFamily="34" charset="-128"/>
              </a:rPr>
              <a:t>QR</a:t>
            </a:r>
            <a:endParaRPr kumimoji="1" lang="ja-JP" altLang="en-US" sz="1600" dirty="0"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xmlns="" id="{910ADBD8-6CCD-BF49-808B-62EB4AD76F01}"/>
              </a:ext>
            </a:extLst>
          </p:cNvPr>
          <p:cNvSpPr txBox="1"/>
          <p:nvPr/>
        </p:nvSpPr>
        <p:spPr>
          <a:xfrm>
            <a:off x="5921293" y="1170640"/>
            <a:ext cx="143281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ja-JP" altLang="en-US" sz="2000" b="1" dirty="0">
                <a:solidFill>
                  <a:srgbClr val="FF0000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学外</a:t>
            </a:r>
            <a:endParaRPr lang="en-US" altLang="ja-JP" sz="2000" b="1" dirty="0" smtClean="0">
              <a:solidFill>
                <a:srgbClr val="FF0000"/>
              </a:solidFill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  <a:p>
            <a:pPr algn="ctr"/>
            <a:r>
              <a:rPr lang="ja-JP" altLang="en-US" b="1" dirty="0" smtClean="0">
                <a:solidFill>
                  <a:srgbClr val="FF0000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アクセス</a:t>
            </a:r>
            <a:endParaRPr lang="en-US" altLang="ja-JP" b="1" dirty="0" smtClean="0">
              <a:solidFill>
                <a:srgbClr val="FF0000"/>
              </a:solidFill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  <a:p>
            <a:pPr algn="ctr"/>
            <a:r>
              <a:rPr lang="ja-JP" altLang="en-US" b="1" dirty="0" smtClean="0"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も可能</a:t>
            </a:r>
            <a:endParaRPr lang="en-US" altLang="ja-JP" b="1" dirty="0" smtClean="0"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28" name="テキスト ボックス 27">
            <a:extLst>
              <a:ext uri="{FF2B5EF4-FFF2-40B4-BE49-F238E27FC236}">
                <a16:creationId xmlns:a16="http://schemas.microsoft.com/office/drawing/2014/main" xmlns="" id="{781A0E6A-4426-2D44-9C25-36BE8DCE087F}"/>
              </a:ext>
            </a:extLst>
          </p:cNvPr>
          <p:cNvSpPr txBox="1"/>
          <p:nvPr/>
        </p:nvSpPr>
        <p:spPr>
          <a:xfrm>
            <a:off x="975382" y="1389581"/>
            <a:ext cx="48291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>
                <a:solidFill>
                  <a:schemeClr val="bg1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まずは</a:t>
            </a:r>
            <a:r>
              <a:rPr lang="ja-JP" altLang="en-US" sz="2000" dirty="0" smtClean="0">
                <a:solidFill>
                  <a:schemeClr val="bg1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ブラウザ</a:t>
            </a:r>
            <a:r>
              <a:rPr lang="ja-JP" altLang="en-US" sz="2000" dirty="0">
                <a:solidFill>
                  <a:schemeClr val="bg1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から</a:t>
            </a:r>
            <a:r>
              <a:rPr lang="ja-JP" altLang="en-US" sz="2000" dirty="0" smtClean="0">
                <a:solidFill>
                  <a:schemeClr val="bg1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すぐ</a:t>
            </a:r>
            <a:r>
              <a:rPr lang="ja-JP" altLang="en-US" sz="2000" dirty="0">
                <a:solidFill>
                  <a:schemeClr val="bg1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にアクセス！</a:t>
            </a:r>
            <a:endParaRPr kumimoji="1" lang="ja-JP" altLang="en-US" sz="2000" dirty="0">
              <a:solidFill>
                <a:schemeClr val="bg1"/>
              </a:solidFill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xmlns="" id="{1F4F8C49-36ED-884D-A093-0653B8384CB4}"/>
              </a:ext>
            </a:extLst>
          </p:cNvPr>
          <p:cNvSpPr txBox="1"/>
          <p:nvPr/>
        </p:nvSpPr>
        <p:spPr>
          <a:xfrm>
            <a:off x="278013" y="76413"/>
            <a:ext cx="682317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3600" b="1" dirty="0" smtClean="0">
                <a:solidFill>
                  <a:srgbClr val="FFE04E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スマホ・アプリ</a:t>
            </a:r>
            <a:r>
              <a:rPr lang="en-US" altLang="ja-JP" sz="3600" b="1" dirty="0" smtClean="0">
                <a:solidFill>
                  <a:srgbClr val="FFE04E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 </a:t>
            </a:r>
            <a:r>
              <a:rPr lang="ja-JP" altLang="en-US" sz="3600" b="1" dirty="0" smtClean="0">
                <a:solidFill>
                  <a:schemeClr val="bg1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で</a:t>
            </a:r>
            <a:endParaRPr lang="en-US" altLang="ja-JP" sz="3600" b="1" dirty="0" smtClean="0">
              <a:solidFill>
                <a:schemeClr val="bg1"/>
              </a:solidFill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  <a:p>
            <a:r>
              <a:rPr lang="ja-JP" altLang="en-US" sz="3600" b="1" dirty="0" smtClean="0">
                <a:solidFill>
                  <a:schemeClr val="bg1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電子</a:t>
            </a:r>
            <a:r>
              <a:rPr lang="ja-JP" altLang="en-US" sz="3600" b="1" dirty="0">
                <a:solidFill>
                  <a:schemeClr val="bg1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ブック</a:t>
            </a:r>
            <a:r>
              <a:rPr lang="ja-JP" altLang="en-US" sz="3600" b="1" dirty="0" smtClean="0">
                <a:solidFill>
                  <a:schemeClr val="bg1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が</a:t>
            </a:r>
            <a:r>
              <a:rPr lang="ja-JP" altLang="en-US" sz="3600" b="1" dirty="0" smtClean="0">
                <a:solidFill>
                  <a:srgbClr val="FFE04E"/>
                </a:solidFill>
                <a:latin typeface="源柔ゴシック Bold" panose="020B0602020203020207" pitchFamily="50" charset="-128"/>
                <a:ea typeface="源柔ゴシック Bold" panose="020B0602020203020207" pitchFamily="50" charset="-128"/>
                <a:cs typeface="源柔ゴシック Bold" panose="020B0602020203020207" pitchFamily="50" charset="-128"/>
              </a:rPr>
              <a:t>読めます！</a:t>
            </a:r>
            <a:endParaRPr kumimoji="1" lang="ja-JP" altLang="en-US" sz="3600" b="1" dirty="0">
              <a:solidFill>
                <a:srgbClr val="FFE04E"/>
              </a:solidFill>
              <a:latin typeface="源柔ゴシック Bold" panose="020B0602020203020207" pitchFamily="50" charset="-128"/>
              <a:ea typeface="源柔ゴシック Bold" panose="020B0602020203020207" pitchFamily="50" charset="-128"/>
              <a:cs typeface="源柔ゴシック Bold" panose="020B0602020203020207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264583816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86</TotalTime>
  <Words>46</Words>
  <Application>Microsoft Office PowerPoint</Application>
  <PresentationFormat>ユーザー設定</PresentationFormat>
  <Paragraphs>12</Paragraphs>
  <Slides>1</Slides>
  <Notes>0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2" baseType="lpstr">
      <vt:lpstr>Office テーマ</vt:lpstr>
      <vt:lpstr>PowerPoint プレゼンテーション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Microsoft Office User</dc:creator>
  <cp:lastModifiedBy>紀伊國屋書店 荒川</cp:lastModifiedBy>
  <cp:revision>13</cp:revision>
  <cp:lastPrinted>2019-07-11T07:06:11Z</cp:lastPrinted>
  <dcterms:created xsi:type="dcterms:W3CDTF">2019-07-10T03:28:19Z</dcterms:created>
  <dcterms:modified xsi:type="dcterms:W3CDTF">2024-07-03T23:19:35Z</dcterms:modified>
</cp:coreProperties>
</file>