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</p:sldIdLst>
  <p:sldSz cx="10693400" cy="7562850"/>
  <p:notesSz cx="9939338" cy="68072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264" userDrawn="1">
          <p15:clr>
            <a:srgbClr val="A4A3A4"/>
          </p15:clr>
        </p15:guide>
        <p15:guide id="3" pos="44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FF100"/>
    <a:srgbClr val="DBEEF4"/>
    <a:srgbClr val="F2F2F2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CDB7D9-A167-1ED7-E165-D1C921E746D1}" v="3" dt="2026-07-30T05:32:00.95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1308" y="60"/>
      </p:cViewPr>
      <p:guideLst>
        <p:guide orient="horz" pos="2880"/>
        <p:guide pos="2264"/>
        <p:guide pos="44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藤永 真央" userId="d341454b-94c0-43a5-b1da-7f515eb4aac5" providerId="ADAL" clId="{69769A81-5530-4765-A7BA-3C6B46A9F2C5}"/>
    <pc:docChg chg="modSld">
      <pc:chgData name="藤永 真央" userId="d341454b-94c0-43a5-b1da-7f515eb4aac5" providerId="ADAL" clId="{69769A81-5530-4765-A7BA-3C6B46A9F2C5}" dt="2026-07-30T08:02:42.375" v="45" actId="1076"/>
      <pc:docMkLst>
        <pc:docMk/>
      </pc:docMkLst>
      <pc:sldChg chg="addSp modSp mod">
        <pc:chgData name="藤永 真央" userId="d341454b-94c0-43a5-b1da-7f515eb4aac5" providerId="ADAL" clId="{69769A81-5530-4765-A7BA-3C6B46A9F2C5}" dt="2026-07-30T08:02:42.375" v="45" actId="1076"/>
        <pc:sldMkLst>
          <pc:docMk/>
          <pc:sldMk cId="0" sldId="257"/>
        </pc:sldMkLst>
        <pc:spChg chg="add mod">
          <ac:chgData name="藤永 真央" userId="d341454b-94c0-43a5-b1da-7f515eb4aac5" providerId="ADAL" clId="{69769A81-5530-4765-A7BA-3C6B46A9F2C5}" dt="2026-07-30T08:02:42.375" v="45" actId="1076"/>
          <ac:spMkLst>
            <pc:docMk/>
            <pc:sldMk cId="0" sldId="257"/>
            <ac:spMk id="43" creationId="{2B8B2B5B-FD25-D25E-26CF-9B699D6D48F1}"/>
          </ac:spMkLst>
        </pc:spChg>
      </pc:sldChg>
    </pc:docChg>
  </pc:docChgLst>
  <pc:docChgLst>
    <pc:chgData name="庄司 有沙" userId="S::arisa_shouji@ms365.kinokuniya.co.jp::3799401d-5cf0-4e60-bb92-66bb8fbb8d4f" providerId="AD" clId="Web-{33CDB7D9-A167-1ED7-E165-D1C921E746D1}"/>
    <pc:docChg chg="modSld">
      <pc:chgData name="庄司 有沙" userId="S::arisa_shouji@ms365.kinokuniya.co.jp::3799401d-5cf0-4e60-bb92-66bb8fbb8d4f" providerId="AD" clId="Web-{33CDB7D9-A167-1ED7-E165-D1C921E746D1}" dt="2026-07-30T05:32:00.638" v="0" actId="20577"/>
      <pc:docMkLst>
        <pc:docMk/>
      </pc:docMkLst>
      <pc:sldChg chg="modSp">
        <pc:chgData name="庄司 有沙" userId="S::arisa_shouji@ms365.kinokuniya.co.jp::3799401d-5cf0-4e60-bb92-66bb8fbb8d4f" providerId="AD" clId="Web-{33CDB7D9-A167-1ED7-E165-D1C921E746D1}" dt="2026-07-30T05:32:00.638" v="0" actId="20577"/>
        <pc:sldMkLst>
          <pc:docMk/>
          <pc:sldMk cId="0" sldId="257"/>
        </pc:sldMkLst>
        <pc:spChg chg="mod">
          <ac:chgData name="庄司 有沙" userId="S::arisa_shouji@ms365.kinokuniya.co.jp::3799401d-5cf0-4e60-bb92-66bb8fbb8d4f" providerId="AD" clId="Web-{33CDB7D9-A167-1ED7-E165-D1C921E746D1}" dt="2026-07-30T05:32:00.638" v="0" actId="20577"/>
          <ac:spMkLst>
            <pc:docMk/>
            <pc:sldMk cId="0" sldId="257"/>
            <ac:spMk id="45" creationId="{F609A44E-D241-9A9A-C4CD-D62DEABE5A5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26" Type="http://schemas.openxmlformats.org/officeDocument/2006/relationships/image" Target="../media/image48.png"/><Relationship Id="rId3" Type="http://schemas.openxmlformats.org/officeDocument/2006/relationships/image" Target="../media/image25.png"/><Relationship Id="rId21" Type="http://schemas.openxmlformats.org/officeDocument/2006/relationships/image" Target="../media/image4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5" Type="http://schemas.openxmlformats.org/officeDocument/2006/relationships/image" Target="../media/image47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24" Type="http://schemas.openxmlformats.org/officeDocument/2006/relationships/image" Target="../media/image46.png"/><Relationship Id="rId32" Type="http://schemas.openxmlformats.org/officeDocument/2006/relationships/image" Target="../media/image5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23" Type="http://schemas.openxmlformats.org/officeDocument/2006/relationships/image" Target="../media/image45.png"/><Relationship Id="rId28" Type="http://schemas.openxmlformats.org/officeDocument/2006/relationships/image" Target="../media/image50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31" Type="http://schemas.openxmlformats.org/officeDocument/2006/relationships/image" Target="../media/image5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4.png"/><Relationship Id="rId27" Type="http://schemas.openxmlformats.org/officeDocument/2006/relationships/image" Target="../media/image49.png"/><Relationship Id="rId30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16983" y="2594845"/>
            <a:ext cx="3592251" cy="80558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70065" y="238298"/>
            <a:ext cx="2895600" cy="567499"/>
          </a:xfrm>
          <a:custGeom>
            <a:avLst/>
            <a:gdLst/>
            <a:ahLst/>
            <a:cxnLst/>
            <a:rect l="l" t="t" r="r" b="b"/>
            <a:pathLst>
              <a:path w="2895600" h="565150">
                <a:moveTo>
                  <a:pt x="2895003" y="0"/>
                </a:moveTo>
                <a:lnTo>
                  <a:pt x="0" y="0"/>
                </a:lnTo>
                <a:lnTo>
                  <a:pt x="0" y="565150"/>
                </a:lnTo>
                <a:lnTo>
                  <a:pt x="2895003" y="565150"/>
                </a:lnTo>
                <a:lnTo>
                  <a:pt x="2895003" y="0"/>
                </a:lnTo>
                <a:close/>
              </a:path>
            </a:pathLst>
          </a:custGeom>
          <a:solidFill>
            <a:srgbClr val="22181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4004" y="212129"/>
            <a:ext cx="2895600" cy="567499"/>
          </a:xfrm>
          <a:custGeom>
            <a:avLst/>
            <a:gdLst/>
            <a:ahLst/>
            <a:cxnLst/>
            <a:rect l="l" t="t" r="r" b="b"/>
            <a:pathLst>
              <a:path w="2895600" h="565150">
                <a:moveTo>
                  <a:pt x="2895003" y="0"/>
                </a:moveTo>
                <a:lnTo>
                  <a:pt x="0" y="0"/>
                </a:lnTo>
                <a:lnTo>
                  <a:pt x="0" y="565150"/>
                </a:lnTo>
                <a:lnTo>
                  <a:pt x="2895003" y="565150"/>
                </a:lnTo>
                <a:lnTo>
                  <a:pt x="2895003" y="0"/>
                </a:lnTo>
                <a:close/>
              </a:path>
            </a:pathLst>
          </a:custGeom>
          <a:solidFill>
            <a:srgbClr val="FFF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62862" y="7205362"/>
            <a:ext cx="1066661" cy="178183"/>
          </a:xfrm>
          <a:prstGeom prst="rect">
            <a:avLst/>
          </a:prstGeom>
        </p:spPr>
      </p:pic>
      <p:pic>
        <p:nvPicPr>
          <p:cNvPr id="103" name="object 10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20418" y="392410"/>
            <a:ext cx="1548156" cy="183884"/>
          </a:xfrm>
          <a:prstGeom prst="rect">
            <a:avLst/>
          </a:prstGeom>
        </p:spPr>
      </p:pic>
      <p:sp>
        <p:nvSpPr>
          <p:cNvPr id="104" name="object 104"/>
          <p:cNvSpPr/>
          <p:nvPr/>
        </p:nvSpPr>
        <p:spPr>
          <a:xfrm>
            <a:off x="7755359" y="420313"/>
            <a:ext cx="192405" cy="315631"/>
          </a:xfrm>
          <a:custGeom>
            <a:avLst/>
            <a:gdLst/>
            <a:ahLst/>
            <a:cxnLst/>
            <a:rect l="l" t="t" r="r" b="b"/>
            <a:pathLst>
              <a:path w="192404" h="314325">
                <a:moveTo>
                  <a:pt x="0" y="0"/>
                </a:moveTo>
                <a:lnTo>
                  <a:pt x="28386" y="44526"/>
                </a:lnTo>
                <a:lnTo>
                  <a:pt x="56461" y="89181"/>
                </a:lnTo>
                <a:lnTo>
                  <a:pt x="84224" y="133961"/>
                </a:lnTo>
                <a:lnTo>
                  <a:pt x="111674" y="178866"/>
                </a:lnTo>
                <a:lnTo>
                  <a:pt x="138810" y="223894"/>
                </a:lnTo>
                <a:lnTo>
                  <a:pt x="165631" y="269043"/>
                </a:lnTo>
                <a:lnTo>
                  <a:pt x="192138" y="314312"/>
                </a:lnTo>
              </a:path>
            </a:pathLst>
          </a:custGeom>
          <a:ln w="11531">
            <a:solidFill>
              <a:srgbClr val="22181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59167" y="420313"/>
            <a:ext cx="192405" cy="315631"/>
          </a:xfrm>
          <a:custGeom>
            <a:avLst/>
            <a:gdLst/>
            <a:ahLst/>
            <a:cxnLst/>
            <a:rect l="l" t="t" r="r" b="b"/>
            <a:pathLst>
              <a:path w="192404" h="314325">
                <a:moveTo>
                  <a:pt x="192138" y="0"/>
                </a:moveTo>
                <a:lnTo>
                  <a:pt x="163747" y="44526"/>
                </a:lnTo>
                <a:lnTo>
                  <a:pt x="135670" y="89181"/>
                </a:lnTo>
                <a:lnTo>
                  <a:pt x="107908" y="133961"/>
                </a:lnTo>
                <a:lnTo>
                  <a:pt x="80460" y="178866"/>
                </a:lnTo>
                <a:lnTo>
                  <a:pt x="53326" y="223894"/>
                </a:lnTo>
                <a:lnTo>
                  <a:pt x="26505" y="269043"/>
                </a:lnTo>
                <a:lnTo>
                  <a:pt x="0" y="314312"/>
                </a:lnTo>
              </a:path>
            </a:pathLst>
          </a:custGeom>
          <a:ln w="11531">
            <a:solidFill>
              <a:srgbClr val="22181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018646" y="3836799"/>
            <a:ext cx="34925" cy="58025"/>
          </a:xfrm>
          <a:custGeom>
            <a:avLst/>
            <a:gdLst/>
            <a:ahLst/>
            <a:cxnLst/>
            <a:rect l="l" t="t" r="r" b="b"/>
            <a:pathLst>
              <a:path w="34925" h="57785">
                <a:moveTo>
                  <a:pt x="34455" y="0"/>
                </a:moveTo>
                <a:lnTo>
                  <a:pt x="0" y="57442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997307" y="3809221"/>
            <a:ext cx="18415" cy="62489"/>
          </a:xfrm>
          <a:custGeom>
            <a:avLst/>
            <a:gdLst/>
            <a:ahLst/>
            <a:cxnLst/>
            <a:rect l="l" t="t" r="r" b="b"/>
            <a:pathLst>
              <a:path w="18415" h="62229">
                <a:moveTo>
                  <a:pt x="18376" y="0"/>
                </a:moveTo>
                <a:lnTo>
                  <a:pt x="0" y="6202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965223" y="3804377"/>
            <a:ext cx="3810" cy="67590"/>
          </a:xfrm>
          <a:custGeom>
            <a:avLst/>
            <a:gdLst/>
            <a:ahLst/>
            <a:cxnLst/>
            <a:rect l="l" t="t" r="r" b="b"/>
            <a:pathLst>
              <a:path w="3809" h="67310">
                <a:moveTo>
                  <a:pt x="3454" y="0"/>
                </a:moveTo>
                <a:lnTo>
                  <a:pt x="0" y="66890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2" name="object 16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49512" y="4492143"/>
            <a:ext cx="947925" cy="954926"/>
          </a:xfrm>
          <a:prstGeom prst="rect">
            <a:avLst/>
          </a:prstGeom>
        </p:spPr>
      </p:pic>
      <p:sp>
        <p:nvSpPr>
          <p:cNvPr id="163" name="object 163"/>
          <p:cNvSpPr/>
          <p:nvPr/>
        </p:nvSpPr>
        <p:spPr>
          <a:xfrm>
            <a:off x="3917239" y="4562153"/>
            <a:ext cx="810895" cy="814265"/>
          </a:xfrm>
          <a:custGeom>
            <a:avLst/>
            <a:gdLst/>
            <a:ahLst/>
            <a:cxnLst/>
            <a:rect l="l" t="t" r="r" b="b"/>
            <a:pathLst>
              <a:path w="810895" h="810895">
                <a:moveTo>
                  <a:pt x="810285" y="405155"/>
                </a:moveTo>
                <a:lnTo>
                  <a:pt x="807567" y="357898"/>
                </a:lnTo>
                <a:lnTo>
                  <a:pt x="799592" y="312254"/>
                </a:lnTo>
                <a:lnTo>
                  <a:pt x="786663" y="268503"/>
                </a:lnTo>
                <a:lnTo>
                  <a:pt x="769112" y="226974"/>
                </a:lnTo>
                <a:lnTo>
                  <a:pt x="747204" y="187947"/>
                </a:lnTo>
                <a:lnTo>
                  <a:pt x="721283" y="151752"/>
                </a:lnTo>
                <a:lnTo>
                  <a:pt x="691616" y="118656"/>
                </a:lnTo>
                <a:lnTo>
                  <a:pt x="658533" y="89001"/>
                </a:lnTo>
                <a:lnTo>
                  <a:pt x="622338" y="63080"/>
                </a:lnTo>
                <a:lnTo>
                  <a:pt x="583311" y="41173"/>
                </a:lnTo>
                <a:lnTo>
                  <a:pt x="541782" y="23622"/>
                </a:lnTo>
                <a:lnTo>
                  <a:pt x="498043" y="10706"/>
                </a:lnTo>
                <a:lnTo>
                  <a:pt x="452386" y="2730"/>
                </a:lnTo>
                <a:lnTo>
                  <a:pt x="405142" y="0"/>
                </a:lnTo>
                <a:lnTo>
                  <a:pt x="357898" y="2730"/>
                </a:lnTo>
                <a:lnTo>
                  <a:pt x="312242" y="10706"/>
                </a:lnTo>
                <a:lnTo>
                  <a:pt x="268503" y="23622"/>
                </a:lnTo>
                <a:lnTo>
                  <a:pt x="226974" y="41173"/>
                </a:lnTo>
                <a:lnTo>
                  <a:pt x="187947" y="63080"/>
                </a:lnTo>
                <a:lnTo>
                  <a:pt x="151752" y="89001"/>
                </a:lnTo>
                <a:lnTo>
                  <a:pt x="118668" y="118656"/>
                </a:lnTo>
                <a:lnTo>
                  <a:pt x="89001" y="151752"/>
                </a:lnTo>
                <a:lnTo>
                  <a:pt x="63080" y="187947"/>
                </a:lnTo>
                <a:lnTo>
                  <a:pt x="41186" y="226974"/>
                </a:lnTo>
                <a:lnTo>
                  <a:pt x="23622" y="268503"/>
                </a:lnTo>
                <a:lnTo>
                  <a:pt x="10706" y="312254"/>
                </a:lnTo>
                <a:lnTo>
                  <a:pt x="2730" y="357898"/>
                </a:lnTo>
                <a:lnTo>
                  <a:pt x="0" y="405155"/>
                </a:lnTo>
                <a:lnTo>
                  <a:pt x="2730" y="452399"/>
                </a:lnTo>
                <a:lnTo>
                  <a:pt x="10706" y="498043"/>
                </a:lnTo>
                <a:lnTo>
                  <a:pt x="23622" y="541794"/>
                </a:lnTo>
                <a:lnTo>
                  <a:pt x="41186" y="583323"/>
                </a:lnTo>
                <a:lnTo>
                  <a:pt x="63080" y="622338"/>
                </a:lnTo>
                <a:lnTo>
                  <a:pt x="89001" y="658545"/>
                </a:lnTo>
                <a:lnTo>
                  <a:pt x="118668" y="691629"/>
                </a:lnTo>
                <a:lnTo>
                  <a:pt x="151752" y="721283"/>
                </a:lnTo>
                <a:lnTo>
                  <a:pt x="187947" y="747217"/>
                </a:lnTo>
                <a:lnTo>
                  <a:pt x="226974" y="769112"/>
                </a:lnTo>
                <a:lnTo>
                  <a:pt x="268503" y="786663"/>
                </a:lnTo>
                <a:lnTo>
                  <a:pt x="312242" y="799592"/>
                </a:lnTo>
                <a:lnTo>
                  <a:pt x="357898" y="807554"/>
                </a:lnTo>
                <a:lnTo>
                  <a:pt x="405142" y="810285"/>
                </a:lnTo>
                <a:lnTo>
                  <a:pt x="452386" y="807554"/>
                </a:lnTo>
                <a:lnTo>
                  <a:pt x="498043" y="799592"/>
                </a:lnTo>
                <a:lnTo>
                  <a:pt x="541782" y="786663"/>
                </a:lnTo>
                <a:lnTo>
                  <a:pt x="583311" y="769112"/>
                </a:lnTo>
                <a:lnTo>
                  <a:pt x="622338" y="747217"/>
                </a:lnTo>
                <a:lnTo>
                  <a:pt x="658533" y="721283"/>
                </a:lnTo>
                <a:lnTo>
                  <a:pt x="691616" y="691629"/>
                </a:lnTo>
                <a:lnTo>
                  <a:pt x="721283" y="658545"/>
                </a:lnTo>
                <a:lnTo>
                  <a:pt x="747204" y="622338"/>
                </a:lnTo>
                <a:lnTo>
                  <a:pt x="769112" y="583323"/>
                </a:lnTo>
                <a:lnTo>
                  <a:pt x="786663" y="541794"/>
                </a:lnTo>
                <a:lnTo>
                  <a:pt x="799592" y="498043"/>
                </a:lnTo>
                <a:lnTo>
                  <a:pt x="807567" y="452399"/>
                </a:lnTo>
                <a:lnTo>
                  <a:pt x="810285" y="4051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4" name="object 164"/>
          <p:cNvSpPr/>
          <p:nvPr/>
        </p:nvSpPr>
        <p:spPr>
          <a:xfrm>
            <a:off x="4177300" y="4738183"/>
            <a:ext cx="284480" cy="170250"/>
          </a:xfrm>
          <a:custGeom>
            <a:avLst/>
            <a:gdLst/>
            <a:ahLst/>
            <a:cxnLst/>
            <a:rect l="l" t="t" r="r" b="b"/>
            <a:pathLst>
              <a:path w="284479" h="169545">
                <a:moveTo>
                  <a:pt x="284162" y="105486"/>
                </a:moveTo>
                <a:lnTo>
                  <a:pt x="279151" y="80665"/>
                </a:lnTo>
                <a:lnTo>
                  <a:pt x="265485" y="60396"/>
                </a:lnTo>
                <a:lnTo>
                  <a:pt x="245216" y="46730"/>
                </a:lnTo>
                <a:lnTo>
                  <a:pt x="220395" y="41719"/>
                </a:lnTo>
                <a:lnTo>
                  <a:pt x="216357" y="41719"/>
                </a:lnTo>
                <a:lnTo>
                  <a:pt x="212445" y="42189"/>
                </a:lnTo>
                <a:lnTo>
                  <a:pt x="208622" y="42900"/>
                </a:lnTo>
                <a:lnTo>
                  <a:pt x="195425" y="25401"/>
                </a:lnTo>
                <a:lnTo>
                  <a:pt x="178215" y="11853"/>
                </a:lnTo>
                <a:lnTo>
                  <a:pt x="157820" y="3104"/>
                </a:lnTo>
                <a:lnTo>
                  <a:pt x="135064" y="0"/>
                </a:lnTo>
                <a:lnTo>
                  <a:pt x="103538" y="6077"/>
                </a:lnTo>
                <a:lnTo>
                  <a:pt x="77411" y="22729"/>
                </a:lnTo>
                <a:lnTo>
                  <a:pt x="59035" y="47588"/>
                </a:lnTo>
                <a:lnTo>
                  <a:pt x="50761" y="78282"/>
                </a:lnTo>
                <a:lnTo>
                  <a:pt x="49085" y="78105"/>
                </a:lnTo>
                <a:lnTo>
                  <a:pt x="47459" y="77774"/>
                </a:lnTo>
                <a:lnTo>
                  <a:pt x="45745" y="77774"/>
                </a:lnTo>
                <a:lnTo>
                  <a:pt x="27940" y="81370"/>
                </a:lnTo>
                <a:lnTo>
                  <a:pt x="13400" y="91174"/>
                </a:lnTo>
                <a:lnTo>
                  <a:pt x="3595" y="105715"/>
                </a:lnTo>
                <a:lnTo>
                  <a:pt x="0" y="123520"/>
                </a:lnTo>
                <a:lnTo>
                  <a:pt x="3208" y="140315"/>
                </a:lnTo>
                <a:lnTo>
                  <a:pt x="12006" y="154252"/>
                </a:lnTo>
                <a:lnTo>
                  <a:pt x="25154" y="164148"/>
                </a:lnTo>
                <a:lnTo>
                  <a:pt x="41414" y="168821"/>
                </a:lnTo>
                <a:lnTo>
                  <a:pt x="41414" y="169252"/>
                </a:lnTo>
                <a:lnTo>
                  <a:pt x="227888" y="169252"/>
                </a:lnTo>
                <a:lnTo>
                  <a:pt x="227888" y="168503"/>
                </a:lnTo>
                <a:lnTo>
                  <a:pt x="250033" y="161662"/>
                </a:lnTo>
                <a:lnTo>
                  <a:pt x="267893" y="147829"/>
                </a:lnTo>
                <a:lnTo>
                  <a:pt x="279820" y="128578"/>
                </a:lnTo>
                <a:lnTo>
                  <a:pt x="284162" y="105486"/>
                </a:lnTo>
                <a:close/>
              </a:path>
            </a:pathLst>
          </a:custGeom>
          <a:ln w="12382">
            <a:solidFill>
              <a:srgbClr val="22181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5" name="object 16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71220" y="4803932"/>
            <a:ext cx="99084" cy="80585"/>
          </a:xfrm>
          <a:prstGeom prst="rect">
            <a:avLst/>
          </a:prstGeom>
        </p:spPr>
      </p:pic>
      <p:pic>
        <p:nvPicPr>
          <p:cNvPr id="166" name="object 16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49000" y="4492143"/>
            <a:ext cx="950973" cy="954926"/>
          </a:xfrm>
          <a:prstGeom prst="rect">
            <a:avLst/>
          </a:prstGeom>
        </p:spPr>
      </p:pic>
      <p:sp>
        <p:nvSpPr>
          <p:cNvPr id="167" name="object 167"/>
          <p:cNvSpPr/>
          <p:nvPr/>
        </p:nvSpPr>
        <p:spPr>
          <a:xfrm>
            <a:off x="5917646" y="4562147"/>
            <a:ext cx="810895" cy="814265"/>
          </a:xfrm>
          <a:custGeom>
            <a:avLst/>
            <a:gdLst/>
            <a:ahLst/>
            <a:cxnLst/>
            <a:rect l="l" t="t" r="r" b="b"/>
            <a:pathLst>
              <a:path w="810895" h="810895">
                <a:moveTo>
                  <a:pt x="405129" y="0"/>
                </a:moveTo>
                <a:lnTo>
                  <a:pt x="357883" y="2725"/>
                </a:lnTo>
                <a:lnTo>
                  <a:pt x="312236" y="10699"/>
                </a:lnTo>
                <a:lnTo>
                  <a:pt x="268495" y="23618"/>
                </a:lnTo>
                <a:lnTo>
                  <a:pt x="226963" y="41178"/>
                </a:lnTo>
                <a:lnTo>
                  <a:pt x="187943" y="63074"/>
                </a:lnTo>
                <a:lnTo>
                  <a:pt x="151741" y="89004"/>
                </a:lnTo>
                <a:lnTo>
                  <a:pt x="118659" y="118662"/>
                </a:lnTo>
                <a:lnTo>
                  <a:pt x="89002" y="151745"/>
                </a:lnTo>
                <a:lnTo>
                  <a:pt x="63073" y="187950"/>
                </a:lnTo>
                <a:lnTo>
                  <a:pt x="41177" y="226972"/>
                </a:lnTo>
                <a:lnTo>
                  <a:pt x="23618" y="268508"/>
                </a:lnTo>
                <a:lnTo>
                  <a:pt x="10699" y="312252"/>
                </a:lnTo>
                <a:lnTo>
                  <a:pt x="2725" y="357903"/>
                </a:lnTo>
                <a:lnTo>
                  <a:pt x="0" y="405155"/>
                </a:lnTo>
                <a:lnTo>
                  <a:pt x="2725" y="452402"/>
                </a:lnTo>
                <a:lnTo>
                  <a:pt x="10699" y="498048"/>
                </a:lnTo>
                <a:lnTo>
                  <a:pt x="23618" y="541789"/>
                </a:lnTo>
                <a:lnTo>
                  <a:pt x="41177" y="583321"/>
                </a:lnTo>
                <a:lnTo>
                  <a:pt x="63073" y="622341"/>
                </a:lnTo>
                <a:lnTo>
                  <a:pt x="89002" y="658544"/>
                </a:lnTo>
                <a:lnTo>
                  <a:pt x="118659" y="691626"/>
                </a:lnTo>
                <a:lnTo>
                  <a:pt x="151741" y="721283"/>
                </a:lnTo>
                <a:lnTo>
                  <a:pt x="187943" y="747211"/>
                </a:lnTo>
                <a:lnTo>
                  <a:pt x="226963" y="769107"/>
                </a:lnTo>
                <a:lnTo>
                  <a:pt x="268495" y="786667"/>
                </a:lnTo>
                <a:lnTo>
                  <a:pt x="312236" y="799585"/>
                </a:lnTo>
                <a:lnTo>
                  <a:pt x="357883" y="807559"/>
                </a:lnTo>
                <a:lnTo>
                  <a:pt x="405129" y="810285"/>
                </a:lnTo>
                <a:lnTo>
                  <a:pt x="452379" y="807559"/>
                </a:lnTo>
                <a:lnTo>
                  <a:pt x="498027" y="799585"/>
                </a:lnTo>
                <a:lnTo>
                  <a:pt x="541770" y="786667"/>
                </a:lnTo>
                <a:lnTo>
                  <a:pt x="583304" y="769107"/>
                </a:lnTo>
                <a:lnTo>
                  <a:pt x="622325" y="747211"/>
                </a:lnTo>
                <a:lnTo>
                  <a:pt x="658529" y="721283"/>
                </a:lnTo>
                <a:lnTo>
                  <a:pt x="691611" y="691626"/>
                </a:lnTo>
                <a:lnTo>
                  <a:pt x="721269" y="658544"/>
                </a:lnTo>
                <a:lnTo>
                  <a:pt x="747198" y="622341"/>
                </a:lnTo>
                <a:lnTo>
                  <a:pt x="769094" y="583321"/>
                </a:lnTo>
                <a:lnTo>
                  <a:pt x="786654" y="541789"/>
                </a:lnTo>
                <a:lnTo>
                  <a:pt x="799572" y="498048"/>
                </a:lnTo>
                <a:lnTo>
                  <a:pt x="807547" y="452402"/>
                </a:lnTo>
                <a:lnTo>
                  <a:pt x="810272" y="405155"/>
                </a:lnTo>
                <a:lnTo>
                  <a:pt x="807547" y="357903"/>
                </a:lnTo>
                <a:lnTo>
                  <a:pt x="799572" y="312252"/>
                </a:lnTo>
                <a:lnTo>
                  <a:pt x="786654" y="268508"/>
                </a:lnTo>
                <a:lnTo>
                  <a:pt x="769094" y="226972"/>
                </a:lnTo>
                <a:lnTo>
                  <a:pt x="747198" y="187950"/>
                </a:lnTo>
                <a:lnTo>
                  <a:pt x="721269" y="151745"/>
                </a:lnTo>
                <a:lnTo>
                  <a:pt x="691611" y="118662"/>
                </a:lnTo>
                <a:lnTo>
                  <a:pt x="658529" y="89004"/>
                </a:lnTo>
                <a:lnTo>
                  <a:pt x="622325" y="63074"/>
                </a:lnTo>
                <a:lnTo>
                  <a:pt x="583304" y="41178"/>
                </a:lnTo>
                <a:lnTo>
                  <a:pt x="541770" y="23618"/>
                </a:lnTo>
                <a:lnTo>
                  <a:pt x="498027" y="10699"/>
                </a:lnTo>
                <a:lnTo>
                  <a:pt x="452379" y="2725"/>
                </a:lnTo>
                <a:lnTo>
                  <a:pt x="4051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8" name="object 168"/>
          <p:cNvPicPr/>
          <p:nvPr/>
        </p:nvPicPr>
        <p:blipFill>
          <a:blip r:embed="rId8" cstate="print"/>
          <a:srcRect r="52431" b="-2577"/>
          <a:stretch>
            <a:fillRect/>
          </a:stretch>
        </p:blipFill>
        <p:spPr>
          <a:xfrm>
            <a:off x="6135928" y="4619625"/>
            <a:ext cx="375997" cy="378653"/>
          </a:xfrm>
          <a:prstGeom prst="rect">
            <a:avLst/>
          </a:prstGeom>
        </p:spPr>
      </p:pic>
      <p:pic>
        <p:nvPicPr>
          <p:cNvPr id="169" name="object 16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849256" y="4492143"/>
            <a:ext cx="950973" cy="954926"/>
          </a:xfrm>
          <a:prstGeom prst="rect">
            <a:avLst/>
          </a:prstGeom>
        </p:spPr>
      </p:pic>
      <p:sp>
        <p:nvSpPr>
          <p:cNvPr id="302" name="object 302"/>
          <p:cNvSpPr/>
          <p:nvPr/>
        </p:nvSpPr>
        <p:spPr>
          <a:xfrm>
            <a:off x="927100" y="4637170"/>
            <a:ext cx="1649095" cy="591091"/>
          </a:xfrm>
          <a:custGeom>
            <a:avLst/>
            <a:gdLst/>
            <a:ahLst/>
            <a:cxnLst/>
            <a:rect l="l" t="t" r="r" b="b"/>
            <a:pathLst>
              <a:path w="1649095" h="588645">
                <a:moveTo>
                  <a:pt x="65290" y="28206"/>
                </a:moveTo>
                <a:lnTo>
                  <a:pt x="65290" y="94818"/>
                </a:lnTo>
                <a:lnTo>
                  <a:pt x="0" y="160096"/>
                </a:lnTo>
                <a:lnTo>
                  <a:pt x="65290" y="225374"/>
                </a:lnTo>
                <a:lnTo>
                  <a:pt x="65290" y="560057"/>
                </a:lnTo>
                <a:lnTo>
                  <a:pt x="67506" y="571033"/>
                </a:lnTo>
                <a:lnTo>
                  <a:pt x="73550" y="579999"/>
                </a:lnTo>
                <a:lnTo>
                  <a:pt x="82516" y="586046"/>
                </a:lnTo>
                <a:lnTo>
                  <a:pt x="93497" y="588263"/>
                </a:lnTo>
                <a:lnTo>
                  <a:pt x="1620456" y="588263"/>
                </a:lnTo>
                <a:lnTo>
                  <a:pt x="1631437" y="586046"/>
                </a:lnTo>
                <a:lnTo>
                  <a:pt x="1640403" y="579999"/>
                </a:lnTo>
                <a:lnTo>
                  <a:pt x="1646447" y="571033"/>
                </a:lnTo>
                <a:lnTo>
                  <a:pt x="1648663" y="560057"/>
                </a:lnTo>
                <a:lnTo>
                  <a:pt x="1648663" y="28206"/>
                </a:lnTo>
                <a:lnTo>
                  <a:pt x="1646447" y="17225"/>
                </a:lnTo>
                <a:lnTo>
                  <a:pt x="1640403" y="8259"/>
                </a:lnTo>
                <a:lnTo>
                  <a:pt x="1631437" y="2215"/>
                </a:lnTo>
                <a:lnTo>
                  <a:pt x="1620456" y="0"/>
                </a:lnTo>
                <a:lnTo>
                  <a:pt x="93497" y="0"/>
                </a:lnTo>
                <a:lnTo>
                  <a:pt x="82516" y="2215"/>
                </a:lnTo>
                <a:lnTo>
                  <a:pt x="73550" y="8259"/>
                </a:lnTo>
                <a:lnTo>
                  <a:pt x="67506" y="17225"/>
                </a:lnTo>
                <a:lnTo>
                  <a:pt x="65290" y="28206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221815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5" name="object 305"/>
          <p:cNvSpPr/>
          <p:nvPr/>
        </p:nvSpPr>
        <p:spPr>
          <a:xfrm>
            <a:off x="954405" y="5534025"/>
            <a:ext cx="1649095" cy="1345361"/>
          </a:xfrm>
          <a:custGeom>
            <a:avLst/>
            <a:gdLst/>
            <a:ahLst/>
            <a:cxnLst/>
            <a:rect l="l" t="t" r="r" b="b"/>
            <a:pathLst>
              <a:path w="1649095" h="1082040">
                <a:moveTo>
                  <a:pt x="1583372" y="194878"/>
                </a:moveTo>
                <a:lnTo>
                  <a:pt x="1583372" y="57980"/>
                </a:lnTo>
                <a:lnTo>
                  <a:pt x="1581154" y="35407"/>
                </a:lnTo>
                <a:lnTo>
                  <a:pt x="1575107" y="16978"/>
                </a:lnTo>
                <a:lnTo>
                  <a:pt x="1566141" y="4555"/>
                </a:lnTo>
                <a:lnTo>
                  <a:pt x="1555165" y="0"/>
                </a:lnTo>
                <a:lnTo>
                  <a:pt x="28193" y="0"/>
                </a:lnTo>
                <a:lnTo>
                  <a:pt x="17220" y="4555"/>
                </a:lnTo>
                <a:lnTo>
                  <a:pt x="8258" y="16978"/>
                </a:lnTo>
                <a:lnTo>
                  <a:pt x="2215" y="35407"/>
                </a:lnTo>
                <a:lnTo>
                  <a:pt x="0" y="57980"/>
                </a:lnTo>
                <a:lnTo>
                  <a:pt x="0" y="1023547"/>
                </a:lnTo>
                <a:lnTo>
                  <a:pt x="2215" y="1046120"/>
                </a:lnTo>
                <a:lnTo>
                  <a:pt x="8258" y="1064549"/>
                </a:lnTo>
                <a:lnTo>
                  <a:pt x="17220" y="1076972"/>
                </a:lnTo>
                <a:lnTo>
                  <a:pt x="28193" y="1081527"/>
                </a:lnTo>
                <a:lnTo>
                  <a:pt x="1555165" y="1081527"/>
                </a:lnTo>
                <a:lnTo>
                  <a:pt x="1566141" y="1076972"/>
                </a:lnTo>
                <a:lnTo>
                  <a:pt x="1575107" y="1064549"/>
                </a:lnTo>
                <a:lnTo>
                  <a:pt x="1581154" y="1046120"/>
                </a:lnTo>
                <a:lnTo>
                  <a:pt x="1583372" y="1023547"/>
                </a:lnTo>
                <a:lnTo>
                  <a:pt x="1583372" y="463243"/>
                </a:lnTo>
                <a:lnTo>
                  <a:pt x="1648650" y="329086"/>
                </a:lnTo>
                <a:lnTo>
                  <a:pt x="1583372" y="19487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7282">
            <a:solidFill>
              <a:srgbClr val="59575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9" name="object 309"/>
          <p:cNvSpPr/>
          <p:nvPr/>
        </p:nvSpPr>
        <p:spPr>
          <a:xfrm>
            <a:off x="927100" y="1266826"/>
            <a:ext cx="1649095" cy="310633"/>
          </a:xfrm>
          <a:custGeom>
            <a:avLst/>
            <a:gdLst/>
            <a:ahLst/>
            <a:cxnLst/>
            <a:rect l="l" t="t" r="r" b="b"/>
            <a:pathLst>
              <a:path w="1649095" h="588645">
                <a:moveTo>
                  <a:pt x="1620456" y="0"/>
                </a:moveTo>
                <a:lnTo>
                  <a:pt x="93484" y="0"/>
                </a:lnTo>
                <a:lnTo>
                  <a:pt x="82508" y="2215"/>
                </a:lnTo>
                <a:lnTo>
                  <a:pt x="73542" y="8259"/>
                </a:lnTo>
                <a:lnTo>
                  <a:pt x="67495" y="17225"/>
                </a:lnTo>
                <a:lnTo>
                  <a:pt x="65278" y="28206"/>
                </a:lnTo>
                <a:lnTo>
                  <a:pt x="65278" y="94805"/>
                </a:lnTo>
                <a:lnTo>
                  <a:pt x="0" y="160083"/>
                </a:lnTo>
                <a:lnTo>
                  <a:pt x="65278" y="225374"/>
                </a:lnTo>
                <a:lnTo>
                  <a:pt x="65278" y="560044"/>
                </a:lnTo>
                <a:lnTo>
                  <a:pt x="67495" y="571018"/>
                </a:lnTo>
                <a:lnTo>
                  <a:pt x="73542" y="579980"/>
                </a:lnTo>
                <a:lnTo>
                  <a:pt x="82508" y="586022"/>
                </a:lnTo>
                <a:lnTo>
                  <a:pt x="93484" y="588238"/>
                </a:lnTo>
                <a:lnTo>
                  <a:pt x="1620456" y="588238"/>
                </a:lnTo>
                <a:lnTo>
                  <a:pt x="1631432" y="586022"/>
                </a:lnTo>
                <a:lnTo>
                  <a:pt x="1640398" y="579980"/>
                </a:lnTo>
                <a:lnTo>
                  <a:pt x="1646445" y="571018"/>
                </a:lnTo>
                <a:lnTo>
                  <a:pt x="1648663" y="560044"/>
                </a:lnTo>
                <a:lnTo>
                  <a:pt x="1648663" y="28206"/>
                </a:lnTo>
                <a:lnTo>
                  <a:pt x="1646445" y="17225"/>
                </a:lnTo>
                <a:lnTo>
                  <a:pt x="1640398" y="8259"/>
                </a:lnTo>
                <a:lnTo>
                  <a:pt x="1631432" y="2215"/>
                </a:lnTo>
                <a:lnTo>
                  <a:pt x="1620456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59575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6" name="object 346"/>
          <p:cNvSpPr/>
          <p:nvPr/>
        </p:nvSpPr>
        <p:spPr>
          <a:xfrm>
            <a:off x="9719462" y="5651650"/>
            <a:ext cx="51435" cy="30607"/>
          </a:xfrm>
          <a:custGeom>
            <a:avLst/>
            <a:gdLst/>
            <a:ahLst/>
            <a:cxnLst/>
            <a:rect l="l" t="t" r="r" b="b"/>
            <a:pathLst>
              <a:path w="51434" h="30479">
                <a:moveTo>
                  <a:pt x="51053" y="0"/>
                </a:moveTo>
                <a:lnTo>
                  <a:pt x="0" y="0"/>
                </a:lnTo>
                <a:lnTo>
                  <a:pt x="0" y="30060"/>
                </a:lnTo>
                <a:lnTo>
                  <a:pt x="51053" y="30060"/>
                </a:lnTo>
                <a:lnTo>
                  <a:pt x="51053" y="0"/>
                </a:lnTo>
                <a:close/>
              </a:path>
            </a:pathLst>
          </a:custGeom>
          <a:solidFill>
            <a:srgbClr val="F3F8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5633643" y="5723588"/>
            <a:ext cx="67945" cy="9565"/>
          </a:xfrm>
          <a:custGeom>
            <a:avLst/>
            <a:gdLst/>
            <a:ahLst/>
            <a:cxnLst/>
            <a:rect l="l" t="t" r="r" b="b"/>
            <a:pathLst>
              <a:path w="67945" h="9525">
                <a:moveTo>
                  <a:pt x="67627" y="0"/>
                </a:moveTo>
                <a:lnTo>
                  <a:pt x="0" y="0"/>
                </a:lnTo>
                <a:lnTo>
                  <a:pt x="0" y="9220"/>
                </a:lnTo>
                <a:lnTo>
                  <a:pt x="67627" y="9220"/>
                </a:lnTo>
                <a:lnTo>
                  <a:pt x="676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6023094" y="5695298"/>
            <a:ext cx="55244" cy="66314"/>
          </a:xfrm>
          <a:custGeom>
            <a:avLst/>
            <a:gdLst/>
            <a:ahLst/>
            <a:cxnLst/>
            <a:rect l="l" t="t" r="r" b="b"/>
            <a:pathLst>
              <a:path w="55245" h="66039">
                <a:moveTo>
                  <a:pt x="609" y="57035"/>
                </a:moveTo>
                <a:lnTo>
                  <a:pt x="815" y="62479"/>
                </a:lnTo>
                <a:lnTo>
                  <a:pt x="919" y="65235"/>
                </a:lnTo>
                <a:lnTo>
                  <a:pt x="1915" y="65235"/>
                </a:lnTo>
                <a:lnTo>
                  <a:pt x="5778" y="65709"/>
                </a:lnTo>
                <a:lnTo>
                  <a:pt x="13246" y="65709"/>
                </a:lnTo>
                <a:lnTo>
                  <a:pt x="26187" y="65235"/>
                </a:lnTo>
                <a:lnTo>
                  <a:pt x="39874" y="62479"/>
                </a:lnTo>
                <a:lnTo>
                  <a:pt x="46850" y="57950"/>
                </a:lnTo>
                <a:lnTo>
                  <a:pt x="10287" y="57950"/>
                </a:lnTo>
                <a:lnTo>
                  <a:pt x="3276" y="57264"/>
                </a:lnTo>
                <a:lnTo>
                  <a:pt x="609" y="57035"/>
                </a:lnTo>
                <a:close/>
              </a:path>
              <a:path w="55245" h="66039">
                <a:moveTo>
                  <a:pt x="34569" y="23533"/>
                </a:moveTo>
                <a:lnTo>
                  <a:pt x="26905" y="24066"/>
                </a:lnTo>
                <a:lnTo>
                  <a:pt x="28055" y="24066"/>
                </a:lnTo>
                <a:lnTo>
                  <a:pt x="21869" y="25269"/>
                </a:lnTo>
                <a:lnTo>
                  <a:pt x="14881" y="27669"/>
                </a:lnTo>
                <a:lnTo>
                  <a:pt x="8521" y="31292"/>
                </a:lnTo>
                <a:lnTo>
                  <a:pt x="41884" y="31292"/>
                </a:lnTo>
                <a:lnTo>
                  <a:pt x="46532" y="35941"/>
                </a:lnTo>
                <a:lnTo>
                  <a:pt x="46532" y="43472"/>
                </a:lnTo>
                <a:lnTo>
                  <a:pt x="45923" y="47980"/>
                </a:lnTo>
                <a:lnTo>
                  <a:pt x="16764" y="57950"/>
                </a:lnTo>
                <a:lnTo>
                  <a:pt x="46850" y="57950"/>
                </a:lnTo>
                <a:lnTo>
                  <a:pt x="50718" y="55438"/>
                </a:lnTo>
                <a:lnTo>
                  <a:pt x="54954" y="42646"/>
                </a:lnTo>
                <a:lnTo>
                  <a:pt x="55033" y="42405"/>
                </a:lnTo>
                <a:lnTo>
                  <a:pt x="55130" y="42113"/>
                </a:lnTo>
                <a:lnTo>
                  <a:pt x="53857" y="34902"/>
                </a:lnTo>
                <a:lnTo>
                  <a:pt x="50022" y="28994"/>
                </a:lnTo>
                <a:lnTo>
                  <a:pt x="43600" y="25000"/>
                </a:lnTo>
                <a:lnTo>
                  <a:pt x="34569" y="23533"/>
                </a:lnTo>
                <a:close/>
              </a:path>
              <a:path w="55245" h="66039">
                <a:moveTo>
                  <a:pt x="1981" y="11049"/>
                </a:moveTo>
                <a:lnTo>
                  <a:pt x="1060" y="16705"/>
                </a:lnTo>
                <a:lnTo>
                  <a:pt x="447" y="22926"/>
                </a:lnTo>
                <a:lnTo>
                  <a:pt x="360" y="25000"/>
                </a:lnTo>
                <a:lnTo>
                  <a:pt x="248" y="27669"/>
                </a:lnTo>
                <a:lnTo>
                  <a:pt x="192" y="28994"/>
                </a:lnTo>
                <a:lnTo>
                  <a:pt x="105" y="31047"/>
                </a:lnTo>
                <a:lnTo>
                  <a:pt x="0" y="42405"/>
                </a:lnTo>
                <a:lnTo>
                  <a:pt x="8445" y="42646"/>
                </a:lnTo>
                <a:lnTo>
                  <a:pt x="8521" y="40589"/>
                </a:lnTo>
                <a:lnTo>
                  <a:pt x="15439" y="35729"/>
                </a:lnTo>
                <a:lnTo>
                  <a:pt x="22198" y="32912"/>
                </a:lnTo>
                <a:lnTo>
                  <a:pt x="28211" y="31609"/>
                </a:lnTo>
                <a:lnTo>
                  <a:pt x="32893" y="31292"/>
                </a:lnTo>
                <a:lnTo>
                  <a:pt x="8521" y="31292"/>
                </a:lnTo>
                <a:lnTo>
                  <a:pt x="8610" y="24066"/>
                </a:lnTo>
                <a:lnTo>
                  <a:pt x="9220" y="20332"/>
                </a:lnTo>
                <a:lnTo>
                  <a:pt x="10502" y="11950"/>
                </a:lnTo>
                <a:lnTo>
                  <a:pt x="1981" y="11049"/>
                </a:lnTo>
                <a:close/>
              </a:path>
              <a:path w="55245" h="66039">
                <a:moveTo>
                  <a:pt x="13030" y="0"/>
                </a:moveTo>
                <a:lnTo>
                  <a:pt x="11722" y="7924"/>
                </a:lnTo>
                <a:lnTo>
                  <a:pt x="20056" y="8495"/>
                </a:lnTo>
                <a:lnTo>
                  <a:pt x="28346" y="9471"/>
                </a:lnTo>
                <a:lnTo>
                  <a:pt x="37119" y="11049"/>
                </a:lnTo>
                <a:lnTo>
                  <a:pt x="36949" y="11049"/>
                </a:lnTo>
                <a:lnTo>
                  <a:pt x="44627" y="13017"/>
                </a:lnTo>
                <a:lnTo>
                  <a:pt x="46304" y="4648"/>
                </a:lnTo>
                <a:lnTo>
                  <a:pt x="35940" y="2302"/>
                </a:lnTo>
                <a:lnTo>
                  <a:pt x="26009" y="919"/>
                </a:lnTo>
                <a:lnTo>
                  <a:pt x="17907" y="238"/>
                </a:lnTo>
                <a:lnTo>
                  <a:pt x="130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0471EBD-EFD3-D4DE-11E3-24D0AC33E070}"/>
              </a:ext>
            </a:extLst>
          </p:cNvPr>
          <p:cNvSpPr txBox="1"/>
          <p:nvPr/>
        </p:nvSpPr>
        <p:spPr>
          <a:xfrm>
            <a:off x="3898900" y="4917460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自分だけの</a:t>
            </a:r>
            <a:br>
              <a:rPr kumimoji="1" lang="en-US" altLang="ja-JP" sz="8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1" lang="ja-JP" altLang="en-US" sz="8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本棚作成</a:t>
            </a:r>
          </a:p>
        </p:txBody>
      </p:sp>
      <p:sp>
        <p:nvSpPr>
          <p:cNvPr id="24" name="object 163">
            <a:extLst>
              <a:ext uri="{FF2B5EF4-FFF2-40B4-BE49-F238E27FC236}">
                <a16:creationId xmlns:a16="http://schemas.microsoft.com/office/drawing/2014/main" id="{6FB2707C-D117-7BC0-0252-A20A12EF59BB}"/>
              </a:ext>
            </a:extLst>
          </p:cNvPr>
          <p:cNvSpPr/>
          <p:nvPr/>
        </p:nvSpPr>
        <p:spPr>
          <a:xfrm>
            <a:off x="4889500" y="4510327"/>
            <a:ext cx="810895" cy="814265"/>
          </a:xfrm>
          <a:custGeom>
            <a:avLst/>
            <a:gdLst/>
            <a:ahLst/>
            <a:cxnLst/>
            <a:rect l="l" t="t" r="r" b="b"/>
            <a:pathLst>
              <a:path w="810895" h="810895">
                <a:moveTo>
                  <a:pt x="810285" y="405155"/>
                </a:moveTo>
                <a:lnTo>
                  <a:pt x="807567" y="357898"/>
                </a:lnTo>
                <a:lnTo>
                  <a:pt x="799592" y="312254"/>
                </a:lnTo>
                <a:lnTo>
                  <a:pt x="786663" y="268503"/>
                </a:lnTo>
                <a:lnTo>
                  <a:pt x="769112" y="226974"/>
                </a:lnTo>
                <a:lnTo>
                  <a:pt x="747204" y="187947"/>
                </a:lnTo>
                <a:lnTo>
                  <a:pt x="721283" y="151752"/>
                </a:lnTo>
                <a:lnTo>
                  <a:pt x="691616" y="118656"/>
                </a:lnTo>
                <a:lnTo>
                  <a:pt x="658533" y="89001"/>
                </a:lnTo>
                <a:lnTo>
                  <a:pt x="622338" y="63080"/>
                </a:lnTo>
                <a:lnTo>
                  <a:pt x="583311" y="41173"/>
                </a:lnTo>
                <a:lnTo>
                  <a:pt x="541782" y="23622"/>
                </a:lnTo>
                <a:lnTo>
                  <a:pt x="498043" y="10706"/>
                </a:lnTo>
                <a:lnTo>
                  <a:pt x="452386" y="2730"/>
                </a:lnTo>
                <a:lnTo>
                  <a:pt x="405142" y="0"/>
                </a:lnTo>
                <a:lnTo>
                  <a:pt x="357898" y="2730"/>
                </a:lnTo>
                <a:lnTo>
                  <a:pt x="312242" y="10706"/>
                </a:lnTo>
                <a:lnTo>
                  <a:pt x="268503" y="23622"/>
                </a:lnTo>
                <a:lnTo>
                  <a:pt x="226974" y="41173"/>
                </a:lnTo>
                <a:lnTo>
                  <a:pt x="187947" y="63080"/>
                </a:lnTo>
                <a:lnTo>
                  <a:pt x="151752" y="89001"/>
                </a:lnTo>
                <a:lnTo>
                  <a:pt x="118668" y="118656"/>
                </a:lnTo>
                <a:lnTo>
                  <a:pt x="89001" y="151752"/>
                </a:lnTo>
                <a:lnTo>
                  <a:pt x="63080" y="187947"/>
                </a:lnTo>
                <a:lnTo>
                  <a:pt x="41186" y="226974"/>
                </a:lnTo>
                <a:lnTo>
                  <a:pt x="23622" y="268503"/>
                </a:lnTo>
                <a:lnTo>
                  <a:pt x="10706" y="312254"/>
                </a:lnTo>
                <a:lnTo>
                  <a:pt x="2730" y="357898"/>
                </a:lnTo>
                <a:lnTo>
                  <a:pt x="0" y="405155"/>
                </a:lnTo>
                <a:lnTo>
                  <a:pt x="2730" y="452399"/>
                </a:lnTo>
                <a:lnTo>
                  <a:pt x="10706" y="498043"/>
                </a:lnTo>
                <a:lnTo>
                  <a:pt x="23622" y="541794"/>
                </a:lnTo>
                <a:lnTo>
                  <a:pt x="41186" y="583323"/>
                </a:lnTo>
                <a:lnTo>
                  <a:pt x="63080" y="622338"/>
                </a:lnTo>
                <a:lnTo>
                  <a:pt x="89001" y="658545"/>
                </a:lnTo>
                <a:lnTo>
                  <a:pt x="118668" y="691629"/>
                </a:lnTo>
                <a:lnTo>
                  <a:pt x="151752" y="721283"/>
                </a:lnTo>
                <a:lnTo>
                  <a:pt x="187947" y="747217"/>
                </a:lnTo>
                <a:lnTo>
                  <a:pt x="226974" y="769112"/>
                </a:lnTo>
                <a:lnTo>
                  <a:pt x="268503" y="786663"/>
                </a:lnTo>
                <a:lnTo>
                  <a:pt x="312242" y="799592"/>
                </a:lnTo>
                <a:lnTo>
                  <a:pt x="357898" y="807554"/>
                </a:lnTo>
                <a:lnTo>
                  <a:pt x="405142" y="810285"/>
                </a:lnTo>
                <a:lnTo>
                  <a:pt x="452386" y="807554"/>
                </a:lnTo>
                <a:lnTo>
                  <a:pt x="498043" y="799592"/>
                </a:lnTo>
                <a:lnTo>
                  <a:pt x="541782" y="786663"/>
                </a:lnTo>
                <a:lnTo>
                  <a:pt x="583311" y="769112"/>
                </a:lnTo>
                <a:lnTo>
                  <a:pt x="622338" y="747217"/>
                </a:lnTo>
                <a:lnTo>
                  <a:pt x="658533" y="721283"/>
                </a:lnTo>
                <a:lnTo>
                  <a:pt x="691616" y="691629"/>
                </a:lnTo>
                <a:lnTo>
                  <a:pt x="721283" y="658545"/>
                </a:lnTo>
                <a:lnTo>
                  <a:pt x="747204" y="622338"/>
                </a:lnTo>
                <a:lnTo>
                  <a:pt x="769112" y="583323"/>
                </a:lnTo>
                <a:lnTo>
                  <a:pt x="786663" y="541794"/>
                </a:lnTo>
                <a:lnTo>
                  <a:pt x="799592" y="498043"/>
                </a:lnTo>
                <a:lnTo>
                  <a:pt x="807567" y="452399"/>
                </a:lnTo>
                <a:lnTo>
                  <a:pt x="810285" y="4051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BB33C69C-25C1-8297-FF8C-F984E3D2F9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35608" y="4556936"/>
            <a:ext cx="287292" cy="360524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36391E9-3633-C85C-9C86-3D0F6A50AF04}"/>
              </a:ext>
            </a:extLst>
          </p:cNvPr>
          <p:cNvSpPr txBox="1"/>
          <p:nvPr/>
        </p:nvSpPr>
        <p:spPr>
          <a:xfrm>
            <a:off x="4860154" y="4909211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しおり・</a:t>
            </a:r>
            <a:br>
              <a:rPr kumimoji="1" lang="en-US" altLang="ja-JP" sz="8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1" lang="ja-JP" altLang="en-US" sz="8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マーカー機能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8D7E99E-8648-7232-C89E-4A6C7B469A08}"/>
              </a:ext>
            </a:extLst>
          </p:cNvPr>
          <p:cNvSpPr txBox="1"/>
          <p:nvPr/>
        </p:nvSpPr>
        <p:spPr>
          <a:xfrm>
            <a:off x="5880100" y="4979015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全文検索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37F7723-D335-F573-3F55-36F3650FF1FD}"/>
              </a:ext>
            </a:extLst>
          </p:cNvPr>
          <p:cNvSpPr txBox="1"/>
          <p:nvPr/>
        </p:nvSpPr>
        <p:spPr>
          <a:xfrm>
            <a:off x="850900" y="276225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DLaM Display" panose="02010000000000000000" pitchFamily="2" charset="0"/>
              </a:rPr>
              <a:t>FAQ</a:t>
            </a:r>
            <a:endParaRPr kumimoji="1" lang="ja-JP" altLang="en-US" sz="1200" dirty="0">
              <a:ln w="6350">
                <a:solidFill>
                  <a:schemeClr val="tx1"/>
                </a:solidFill>
              </a:ln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ADLaM Display" panose="02010000000000000000" pitchFamily="2" charset="0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6DC84B0-A6EC-4257-8437-CA5693C115ED}"/>
              </a:ext>
            </a:extLst>
          </p:cNvPr>
          <p:cNvSpPr txBox="1"/>
          <p:nvPr/>
        </p:nvSpPr>
        <p:spPr>
          <a:xfrm>
            <a:off x="1689100" y="399336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よくあるご質問</a:t>
            </a: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9DD29043-E917-D92A-35B9-5999FB0BD0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66" y="1114425"/>
            <a:ext cx="635133" cy="668270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19363169-5BA7-2CC7-BC93-6654CAA6006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047" y="1724025"/>
            <a:ext cx="681078" cy="629410"/>
          </a:xfrm>
          <a:prstGeom prst="rect">
            <a:avLst/>
          </a:prstGeom>
        </p:spPr>
      </p:pic>
      <p:pic>
        <p:nvPicPr>
          <p:cNvPr id="333" name="図 332">
            <a:extLst>
              <a:ext uri="{FF2B5EF4-FFF2-40B4-BE49-F238E27FC236}">
                <a16:creationId xmlns:a16="http://schemas.microsoft.com/office/drawing/2014/main" id="{048EB8C7-E483-5B35-A5E6-F9940CE84C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66" y="2532330"/>
            <a:ext cx="635133" cy="668270"/>
          </a:xfrm>
          <a:prstGeom prst="rect">
            <a:avLst/>
          </a:prstGeom>
        </p:spPr>
      </p:pic>
      <p:pic>
        <p:nvPicPr>
          <p:cNvPr id="335" name="図 334">
            <a:extLst>
              <a:ext uri="{FF2B5EF4-FFF2-40B4-BE49-F238E27FC236}">
                <a16:creationId xmlns:a16="http://schemas.microsoft.com/office/drawing/2014/main" id="{124AF1EC-DA5C-E3C8-7E61-74F1D556BA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66" y="4789555"/>
            <a:ext cx="635133" cy="668270"/>
          </a:xfrm>
          <a:prstGeom prst="rect">
            <a:avLst/>
          </a:prstGeom>
        </p:spPr>
      </p:pic>
      <p:sp>
        <p:nvSpPr>
          <p:cNvPr id="339" name="object 309">
            <a:extLst>
              <a:ext uri="{FF2B5EF4-FFF2-40B4-BE49-F238E27FC236}">
                <a16:creationId xmlns:a16="http://schemas.microsoft.com/office/drawing/2014/main" id="{4BC04A3B-E86A-3B2A-100C-8EA52AE5660A}"/>
              </a:ext>
            </a:extLst>
          </p:cNvPr>
          <p:cNvSpPr/>
          <p:nvPr/>
        </p:nvSpPr>
        <p:spPr>
          <a:xfrm>
            <a:off x="927100" y="2479625"/>
            <a:ext cx="1649095" cy="591091"/>
          </a:xfrm>
          <a:custGeom>
            <a:avLst/>
            <a:gdLst/>
            <a:ahLst/>
            <a:cxnLst/>
            <a:rect l="l" t="t" r="r" b="b"/>
            <a:pathLst>
              <a:path w="1649095" h="588645">
                <a:moveTo>
                  <a:pt x="1620456" y="0"/>
                </a:moveTo>
                <a:lnTo>
                  <a:pt x="93484" y="0"/>
                </a:lnTo>
                <a:lnTo>
                  <a:pt x="82508" y="2215"/>
                </a:lnTo>
                <a:lnTo>
                  <a:pt x="73542" y="8259"/>
                </a:lnTo>
                <a:lnTo>
                  <a:pt x="67495" y="17225"/>
                </a:lnTo>
                <a:lnTo>
                  <a:pt x="65278" y="28206"/>
                </a:lnTo>
                <a:lnTo>
                  <a:pt x="65278" y="94805"/>
                </a:lnTo>
                <a:lnTo>
                  <a:pt x="0" y="160083"/>
                </a:lnTo>
                <a:lnTo>
                  <a:pt x="65278" y="225374"/>
                </a:lnTo>
                <a:lnTo>
                  <a:pt x="65278" y="560044"/>
                </a:lnTo>
                <a:lnTo>
                  <a:pt x="67495" y="571018"/>
                </a:lnTo>
                <a:lnTo>
                  <a:pt x="73542" y="579980"/>
                </a:lnTo>
                <a:lnTo>
                  <a:pt x="82508" y="586022"/>
                </a:lnTo>
                <a:lnTo>
                  <a:pt x="93484" y="588238"/>
                </a:lnTo>
                <a:lnTo>
                  <a:pt x="1620456" y="588238"/>
                </a:lnTo>
                <a:lnTo>
                  <a:pt x="1631432" y="586022"/>
                </a:lnTo>
                <a:lnTo>
                  <a:pt x="1640398" y="579980"/>
                </a:lnTo>
                <a:lnTo>
                  <a:pt x="1646445" y="571018"/>
                </a:lnTo>
                <a:lnTo>
                  <a:pt x="1648663" y="560044"/>
                </a:lnTo>
                <a:lnTo>
                  <a:pt x="1648663" y="28206"/>
                </a:lnTo>
                <a:lnTo>
                  <a:pt x="1646445" y="17225"/>
                </a:lnTo>
                <a:lnTo>
                  <a:pt x="1640398" y="8259"/>
                </a:lnTo>
                <a:lnTo>
                  <a:pt x="1631432" y="2215"/>
                </a:lnTo>
                <a:lnTo>
                  <a:pt x="1620456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rgbClr val="59575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1" name="object 305">
            <a:extLst>
              <a:ext uri="{FF2B5EF4-FFF2-40B4-BE49-F238E27FC236}">
                <a16:creationId xmlns:a16="http://schemas.microsoft.com/office/drawing/2014/main" id="{F0CD9510-7CD4-9485-427A-790E0F613B0F}"/>
              </a:ext>
            </a:extLst>
          </p:cNvPr>
          <p:cNvSpPr/>
          <p:nvPr/>
        </p:nvSpPr>
        <p:spPr>
          <a:xfrm>
            <a:off x="954405" y="3376480"/>
            <a:ext cx="1649095" cy="954926"/>
          </a:xfrm>
          <a:custGeom>
            <a:avLst/>
            <a:gdLst/>
            <a:ahLst/>
            <a:cxnLst/>
            <a:rect l="l" t="t" r="r" b="b"/>
            <a:pathLst>
              <a:path w="1649095" h="1082040">
                <a:moveTo>
                  <a:pt x="1583372" y="194878"/>
                </a:moveTo>
                <a:lnTo>
                  <a:pt x="1583372" y="57980"/>
                </a:lnTo>
                <a:lnTo>
                  <a:pt x="1581154" y="35407"/>
                </a:lnTo>
                <a:lnTo>
                  <a:pt x="1575107" y="16978"/>
                </a:lnTo>
                <a:lnTo>
                  <a:pt x="1566141" y="4555"/>
                </a:lnTo>
                <a:lnTo>
                  <a:pt x="1555165" y="0"/>
                </a:lnTo>
                <a:lnTo>
                  <a:pt x="28193" y="0"/>
                </a:lnTo>
                <a:lnTo>
                  <a:pt x="17220" y="4555"/>
                </a:lnTo>
                <a:lnTo>
                  <a:pt x="8258" y="16978"/>
                </a:lnTo>
                <a:lnTo>
                  <a:pt x="2215" y="35407"/>
                </a:lnTo>
                <a:lnTo>
                  <a:pt x="0" y="57980"/>
                </a:lnTo>
                <a:lnTo>
                  <a:pt x="0" y="1023547"/>
                </a:lnTo>
                <a:lnTo>
                  <a:pt x="2215" y="1046120"/>
                </a:lnTo>
                <a:lnTo>
                  <a:pt x="8258" y="1064549"/>
                </a:lnTo>
                <a:lnTo>
                  <a:pt x="17220" y="1076972"/>
                </a:lnTo>
                <a:lnTo>
                  <a:pt x="28193" y="1081527"/>
                </a:lnTo>
                <a:lnTo>
                  <a:pt x="1555165" y="1081527"/>
                </a:lnTo>
                <a:lnTo>
                  <a:pt x="1566141" y="1076972"/>
                </a:lnTo>
                <a:lnTo>
                  <a:pt x="1575107" y="1064549"/>
                </a:lnTo>
                <a:lnTo>
                  <a:pt x="1581154" y="1046120"/>
                </a:lnTo>
                <a:lnTo>
                  <a:pt x="1583372" y="1023547"/>
                </a:lnTo>
                <a:lnTo>
                  <a:pt x="1583372" y="463243"/>
                </a:lnTo>
                <a:lnTo>
                  <a:pt x="1648650" y="329086"/>
                </a:lnTo>
                <a:lnTo>
                  <a:pt x="1583372" y="19487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7282">
            <a:solidFill>
              <a:srgbClr val="59575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3" name="object 305">
            <a:extLst>
              <a:ext uri="{FF2B5EF4-FFF2-40B4-BE49-F238E27FC236}">
                <a16:creationId xmlns:a16="http://schemas.microsoft.com/office/drawing/2014/main" id="{BF2C9374-F4AA-8278-C7F0-39B93A55F763}"/>
              </a:ext>
            </a:extLst>
          </p:cNvPr>
          <p:cNvSpPr/>
          <p:nvPr/>
        </p:nvSpPr>
        <p:spPr>
          <a:xfrm>
            <a:off x="954405" y="1883223"/>
            <a:ext cx="1649095" cy="290638"/>
          </a:xfrm>
          <a:custGeom>
            <a:avLst/>
            <a:gdLst/>
            <a:ahLst/>
            <a:cxnLst/>
            <a:rect l="l" t="t" r="r" b="b"/>
            <a:pathLst>
              <a:path w="1649095" h="1082040">
                <a:moveTo>
                  <a:pt x="1583372" y="194878"/>
                </a:moveTo>
                <a:lnTo>
                  <a:pt x="1583372" y="57980"/>
                </a:lnTo>
                <a:lnTo>
                  <a:pt x="1581154" y="35407"/>
                </a:lnTo>
                <a:lnTo>
                  <a:pt x="1575107" y="16978"/>
                </a:lnTo>
                <a:lnTo>
                  <a:pt x="1566141" y="4555"/>
                </a:lnTo>
                <a:lnTo>
                  <a:pt x="1555165" y="0"/>
                </a:lnTo>
                <a:lnTo>
                  <a:pt x="28193" y="0"/>
                </a:lnTo>
                <a:lnTo>
                  <a:pt x="17220" y="4555"/>
                </a:lnTo>
                <a:lnTo>
                  <a:pt x="8258" y="16978"/>
                </a:lnTo>
                <a:lnTo>
                  <a:pt x="2215" y="35407"/>
                </a:lnTo>
                <a:lnTo>
                  <a:pt x="0" y="57980"/>
                </a:lnTo>
                <a:lnTo>
                  <a:pt x="0" y="1023547"/>
                </a:lnTo>
                <a:lnTo>
                  <a:pt x="2215" y="1046120"/>
                </a:lnTo>
                <a:lnTo>
                  <a:pt x="8258" y="1064549"/>
                </a:lnTo>
                <a:lnTo>
                  <a:pt x="17220" y="1076972"/>
                </a:lnTo>
                <a:lnTo>
                  <a:pt x="28193" y="1081527"/>
                </a:lnTo>
                <a:lnTo>
                  <a:pt x="1555165" y="1081527"/>
                </a:lnTo>
                <a:lnTo>
                  <a:pt x="1566141" y="1076972"/>
                </a:lnTo>
                <a:lnTo>
                  <a:pt x="1575107" y="1064549"/>
                </a:lnTo>
                <a:lnTo>
                  <a:pt x="1581154" y="1046120"/>
                </a:lnTo>
                <a:lnTo>
                  <a:pt x="1583372" y="1023547"/>
                </a:lnTo>
                <a:lnTo>
                  <a:pt x="1583372" y="463243"/>
                </a:lnTo>
                <a:lnTo>
                  <a:pt x="1648650" y="329086"/>
                </a:lnTo>
                <a:lnTo>
                  <a:pt x="1583372" y="19487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7282">
            <a:solidFill>
              <a:srgbClr val="595757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45" name="図 344">
            <a:extLst>
              <a:ext uri="{FF2B5EF4-FFF2-40B4-BE49-F238E27FC236}">
                <a16:creationId xmlns:a16="http://schemas.microsoft.com/office/drawing/2014/main" id="{50DFFF5A-6547-814B-CA48-648FC1C6CD3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047" y="3552825"/>
            <a:ext cx="681078" cy="629410"/>
          </a:xfrm>
          <a:prstGeom prst="rect">
            <a:avLst/>
          </a:prstGeom>
        </p:spPr>
      </p:pic>
      <p:pic>
        <p:nvPicPr>
          <p:cNvPr id="355" name="図 354">
            <a:extLst>
              <a:ext uri="{FF2B5EF4-FFF2-40B4-BE49-F238E27FC236}">
                <a16:creationId xmlns:a16="http://schemas.microsoft.com/office/drawing/2014/main" id="{A4294942-67CF-8C69-A501-CDACDC643D8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047" y="5686425"/>
            <a:ext cx="681078" cy="629410"/>
          </a:xfrm>
          <a:prstGeom prst="rect">
            <a:avLst/>
          </a:prstGeom>
        </p:spPr>
      </p:pic>
      <p:pic>
        <p:nvPicPr>
          <p:cNvPr id="357" name="図 356">
            <a:extLst>
              <a:ext uri="{FF2B5EF4-FFF2-40B4-BE49-F238E27FC236}">
                <a16:creationId xmlns:a16="http://schemas.microsoft.com/office/drawing/2014/main" id="{B1E3D558-D8C9-674B-F56D-365E3980C08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00947" y="5728370"/>
            <a:ext cx="2817354" cy="8974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60" name="正方形/長方形 359">
            <a:extLst>
              <a:ext uri="{FF2B5EF4-FFF2-40B4-BE49-F238E27FC236}">
                <a16:creationId xmlns:a16="http://schemas.microsoft.com/office/drawing/2014/main" id="{47DA63E0-1DDB-9D36-AD70-3F99F2041826}"/>
              </a:ext>
            </a:extLst>
          </p:cNvPr>
          <p:cNvSpPr/>
          <p:nvPr/>
        </p:nvSpPr>
        <p:spPr>
          <a:xfrm>
            <a:off x="7115857" y="-1"/>
            <a:ext cx="3592251" cy="3019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58" name="図 357" descr="bREADER Cloud(ビーリーダークラウド)">
            <a:extLst>
              <a:ext uri="{FF2B5EF4-FFF2-40B4-BE49-F238E27FC236}">
                <a16:creationId xmlns:a16="http://schemas.microsoft.com/office/drawing/2014/main" id="{500FC045-E429-9EC0-5AC2-433F92AAE01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49417" y="3970765"/>
            <a:ext cx="2480730" cy="33557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232900" y="2388015"/>
            <a:ext cx="1133785" cy="250410"/>
          </a:xfrm>
          <a:prstGeom prst="rect">
            <a:avLst/>
          </a:prstGeom>
        </p:spPr>
      </p:pic>
      <p:pic>
        <p:nvPicPr>
          <p:cNvPr id="170" name="object 17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339821" y="2798481"/>
            <a:ext cx="1365465" cy="14474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592349" y="2466077"/>
            <a:ext cx="1452301" cy="96148"/>
          </a:xfrm>
          <a:prstGeom prst="rect">
            <a:avLst/>
          </a:prstGeom>
        </p:spPr>
      </p:pic>
      <p:grpSp>
        <p:nvGrpSpPr>
          <p:cNvPr id="408" name="グループ化 407">
            <a:extLst>
              <a:ext uri="{FF2B5EF4-FFF2-40B4-BE49-F238E27FC236}">
                <a16:creationId xmlns:a16="http://schemas.microsoft.com/office/drawing/2014/main" id="{97AE0919-6755-89E6-3F40-284C976D18C1}"/>
              </a:ext>
            </a:extLst>
          </p:cNvPr>
          <p:cNvGrpSpPr/>
          <p:nvPr/>
        </p:nvGrpSpPr>
        <p:grpSpPr>
          <a:xfrm>
            <a:off x="3565566" y="6660218"/>
            <a:ext cx="7115134" cy="525919"/>
            <a:chOff x="3517900" y="6660218"/>
            <a:chExt cx="7191334" cy="525919"/>
          </a:xfrm>
        </p:grpSpPr>
        <p:pic>
          <p:nvPicPr>
            <p:cNvPr id="362" name="図 361">
              <a:extLst>
                <a:ext uri="{FF2B5EF4-FFF2-40B4-BE49-F238E27FC236}">
                  <a16:creationId xmlns:a16="http://schemas.microsoft.com/office/drawing/2014/main" id="{79C12836-013B-3BAB-4B9A-031CF09FD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7834" y="6660218"/>
              <a:ext cx="1813134" cy="525919"/>
            </a:xfrm>
            <a:prstGeom prst="rect">
              <a:avLst/>
            </a:prstGeom>
          </p:spPr>
        </p:pic>
        <p:cxnSp>
          <p:nvCxnSpPr>
            <p:cNvPr id="368" name="直線コネクタ 367">
              <a:extLst>
                <a:ext uri="{FF2B5EF4-FFF2-40B4-BE49-F238E27FC236}">
                  <a16:creationId xmlns:a16="http://schemas.microsoft.com/office/drawing/2014/main" id="{C05221E7-8242-1429-8230-681E4EA644BF}"/>
                </a:ext>
              </a:extLst>
            </p:cNvPr>
            <p:cNvCxnSpPr>
              <a:cxnSpLocks/>
            </p:cNvCxnSpPr>
            <p:nvPr/>
          </p:nvCxnSpPr>
          <p:spPr>
            <a:xfrm>
              <a:off x="3517900" y="7134225"/>
              <a:ext cx="719133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0" name="楕円 369">
            <a:extLst>
              <a:ext uri="{FF2B5EF4-FFF2-40B4-BE49-F238E27FC236}">
                <a16:creationId xmlns:a16="http://schemas.microsoft.com/office/drawing/2014/main" id="{90027D26-37B4-A136-46B1-5936212D0450}"/>
              </a:ext>
            </a:extLst>
          </p:cNvPr>
          <p:cNvSpPr/>
          <p:nvPr/>
        </p:nvSpPr>
        <p:spPr>
          <a:xfrm>
            <a:off x="7882982" y="5512766"/>
            <a:ext cx="2088542" cy="24985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2" name="楕円 371">
            <a:extLst>
              <a:ext uri="{FF2B5EF4-FFF2-40B4-BE49-F238E27FC236}">
                <a16:creationId xmlns:a16="http://schemas.microsoft.com/office/drawing/2014/main" id="{090E4791-41A8-C5EE-8A01-E37093E6C6AC}"/>
              </a:ext>
            </a:extLst>
          </p:cNvPr>
          <p:cNvSpPr/>
          <p:nvPr/>
        </p:nvSpPr>
        <p:spPr>
          <a:xfrm>
            <a:off x="9381150" y="6011649"/>
            <a:ext cx="779703" cy="171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0E83B7F-CD56-1014-1486-F6CC090B3434}"/>
              </a:ext>
            </a:extLst>
          </p:cNvPr>
          <p:cNvGrpSpPr/>
          <p:nvPr/>
        </p:nvGrpSpPr>
        <p:grpSpPr>
          <a:xfrm>
            <a:off x="8000957" y="4463996"/>
            <a:ext cx="1676400" cy="1196481"/>
            <a:chOff x="8089900" y="4543425"/>
            <a:chExt cx="1676400" cy="1196481"/>
          </a:xfrm>
        </p:grpSpPr>
        <p:grpSp>
          <p:nvGrpSpPr>
            <p:cNvPr id="364" name="グループ化 363">
              <a:extLst>
                <a:ext uri="{FF2B5EF4-FFF2-40B4-BE49-F238E27FC236}">
                  <a16:creationId xmlns:a16="http://schemas.microsoft.com/office/drawing/2014/main" id="{08E36CBF-5D09-AD03-A56B-8F72006DC55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089900" y="4543425"/>
              <a:ext cx="1676400" cy="1196481"/>
              <a:chOff x="2162893" y="4416940"/>
              <a:chExt cx="3312001" cy="2198105"/>
            </a:xfrm>
          </p:grpSpPr>
          <p:sp>
            <p:nvSpPr>
              <p:cNvPr id="365" name="フリーフォーム: 図形 364">
                <a:extLst>
                  <a:ext uri="{FF2B5EF4-FFF2-40B4-BE49-F238E27FC236}">
                    <a16:creationId xmlns:a16="http://schemas.microsoft.com/office/drawing/2014/main" id="{183100B4-0C61-246A-CE3E-996A5CA00B17}"/>
                  </a:ext>
                </a:extLst>
              </p:cNvPr>
              <p:cNvSpPr/>
              <p:nvPr/>
            </p:nvSpPr>
            <p:spPr>
              <a:xfrm>
                <a:off x="2162894" y="4416940"/>
                <a:ext cx="3312000" cy="2052000"/>
              </a:xfrm>
              <a:custGeom>
                <a:avLst/>
                <a:gdLst>
                  <a:gd name="csX0" fmla="*/ 66863 w 2880000"/>
                  <a:gd name="csY0" fmla="*/ 0 h 2027479"/>
                  <a:gd name="csX1" fmla="*/ 2813137 w 2880000"/>
                  <a:gd name="csY1" fmla="*/ 0 h 2027479"/>
                  <a:gd name="csX2" fmla="*/ 2880000 w 2880000"/>
                  <a:gd name="csY2" fmla="*/ 66863 h 2027479"/>
                  <a:gd name="csX3" fmla="*/ 2880000 w 2880000"/>
                  <a:gd name="csY3" fmla="*/ 2027479 h 2027479"/>
                  <a:gd name="csX4" fmla="*/ 0 w 2880000"/>
                  <a:gd name="csY4" fmla="*/ 2027479 h 2027479"/>
                  <a:gd name="csX5" fmla="*/ 0 w 2880000"/>
                  <a:gd name="csY5" fmla="*/ 66863 h 2027479"/>
                  <a:gd name="csX6" fmla="*/ 66863 w 2880000"/>
                  <a:gd name="csY6" fmla="*/ 0 h 202747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880000" h="2027479">
                    <a:moveTo>
                      <a:pt x="66863" y="0"/>
                    </a:moveTo>
                    <a:lnTo>
                      <a:pt x="2813137" y="0"/>
                    </a:lnTo>
                    <a:cubicBezTo>
                      <a:pt x="2850064" y="0"/>
                      <a:pt x="2880000" y="29936"/>
                      <a:pt x="2880000" y="66863"/>
                    </a:cubicBezTo>
                    <a:lnTo>
                      <a:pt x="2880000" y="2027479"/>
                    </a:lnTo>
                    <a:lnTo>
                      <a:pt x="0" y="2027479"/>
                    </a:lnTo>
                    <a:lnTo>
                      <a:pt x="0" y="66863"/>
                    </a:lnTo>
                    <a:cubicBezTo>
                      <a:pt x="0" y="29936"/>
                      <a:pt x="29936" y="0"/>
                      <a:pt x="66863" y="0"/>
                    </a:cubicBezTo>
                    <a:close/>
                  </a:path>
                </a:pathLst>
              </a:cu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6" name="フリーフォーム: 図形 365">
                <a:extLst>
                  <a:ext uri="{FF2B5EF4-FFF2-40B4-BE49-F238E27FC236}">
                    <a16:creationId xmlns:a16="http://schemas.microsoft.com/office/drawing/2014/main" id="{15B16504-3CC5-F83C-E967-BA17DDC63B0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162893" y="6507045"/>
                <a:ext cx="3312000" cy="108000"/>
              </a:xfrm>
              <a:custGeom>
                <a:avLst/>
                <a:gdLst>
                  <a:gd name="csX0" fmla="*/ 495300 w 876300"/>
                  <a:gd name="csY0" fmla="*/ 0 h 57150"/>
                  <a:gd name="csX1" fmla="*/ 495300 w 876300"/>
                  <a:gd name="csY1" fmla="*/ 9525 h 57150"/>
                  <a:gd name="csX2" fmla="*/ 485775 w 876300"/>
                  <a:gd name="csY2" fmla="*/ 19050 h 57150"/>
                  <a:gd name="csX3" fmla="*/ 390525 w 876300"/>
                  <a:gd name="csY3" fmla="*/ 19050 h 57150"/>
                  <a:gd name="csX4" fmla="*/ 381000 w 876300"/>
                  <a:gd name="csY4" fmla="*/ 9525 h 57150"/>
                  <a:gd name="csX5" fmla="*/ 381000 w 876300"/>
                  <a:gd name="csY5" fmla="*/ 0 h 57150"/>
                  <a:gd name="csX6" fmla="*/ 0 w 876300"/>
                  <a:gd name="csY6" fmla="*/ 0 h 57150"/>
                  <a:gd name="csX7" fmla="*/ 0 w 876300"/>
                  <a:gd name="csY7" fmla="*/ 19050 h 57150"/>
                  <a:gd name="csX8" fmla="*/ 38100 w 876300"/>
                  <a:gd name="csY8" fmla="*/ 57150 h 57150"/>
                  <a:gd name="csX9" fmla="*/ 838200 w 876300"/>
                  <a:gd name="csY9" fmla="*/ 57150 h 57150"/>
                  <a:gd name="csX10" fmla="*/ 876300 w 876300"/>
                  <a:gd name="csY10" fmla="*/ 19050 h 57150"/>
                  <a:gd name="csX11" fmla="*/ 876300 w 876300"/>
                  <a:gd name="csY11" fmla="*/ 0 h 57150"/>
                  <a:gd name="csX12" fmla="*/ 495300 w 876300"/>
                  <a:gd name="csY12" fmla="*/ 0 h 571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876300" h="57150">
                    <a:moveTo>
                      <a:pt x="495300" y="0"/>
                    </a:moveTo>
                    <a:lnTo>
                      <a:pt x="495300" y="9525"/>
                    </a:lnTo>
                    <a:cubicBezTo>
                      <a:pt x="495300" y="15240"/>
                      <a:pt x="491490" y="19050"/>
                      <a:pt x="485775" y="19050"/>
                    </a:cubicBezTo>
                    <a:lnTo>
                      <a:pt x="390525" y="19050"/>
                    </a:lnTo>
                    <a:cubicBezTo>
                      <a:pt x="384810" y="19050"/>
                      <a:pt x="381000" y="15240"/>
                      <a:pt x="381000" y="9525"/>
                    </a:cubicBezTo>
                    <a:lnTo>
                      <a:pt x="381000" y="0"/>
                    </a:lnTo>
                    <a:lnTo>
                      <a:pt x="0" y="0"/>
                    </a:lnTo>
                    <a:lnTo>
                      <a:pt x="0" y="19050"/>
                    </a:lnTo>
                    <a:cubicBezTo>
                      <a:pt x="0" y="40005"/>
                      <a:pt x="17145" y="57150"/>
                      <a:pt x="38100" y="57150"/>
                    </a:cubicBezTo>
                    <a:lnTo>
                      <a:pt x="838200" y="57150"/>
                    </a:lnTo>
                    <a:cubicBezTo>
                      <a:pt x="859155" y="57150"/>
                      <a:pt x="876300" y="40005"/>
                      <a:pt x="876300" y="19050"/>
                    </a:cubicBezTo>
                    <a:lnTo>
                      <a:pt x="876300" y="0"/>
                    </a:lnTo>
                    <a:lnTo>
                      <a:pt x="4953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r>
                  <a:rPr lang="en-US" altLang="ja-JP"/>
                  <a:t> </a:t>
                </a:r>
                <a:endParaRPr lang="ja-JP" altLang="en-US"/>
              </a:p>
            </p:txBody>
          </p:sp>
        </p:grpSp>
        <p:pic>
          <p:nvPicPr>
            <p:cNvPr id="363" name="図 362">
              <a:extLst>
                <a:ext uri="{FF2B5EF4-FFF2-40B4-BE49-F238E27FC236}">
                  <a16:creationId xmlns:a16="http://schemas.microsoft.com/office/drawing/2014/main" id="{E62EBF47-B3C8-2C96-3D49-A74D7EFB9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rcRect b="18750"/>
            <a:stretch>
              <a:fillRect/>
            </a:stretch>
          </p:blipFill>
          <p:spPr>
            <a:xfrm>
              <a:off x="8089900" y="4619625"/>
              <a:ext cx="1676400" cy="990600"/>
            </a:xfrm>
            <a:prstGeom prst="rect">
              <a:avLst/>
            </a:prstGeom>
          </p:spPr>
        </p:pic>
      </p:grpSp>
      <p:pic>
        <p:nvPicPr>
          <p:cNvPr id="382" name="図 381">
            <a:extLst>
              <a:ext uri="{FF2B5EF4-FFF2-40B4-BE49-F238E27FC236}">
                <a16:creationId xmlns:a16="http://schemas.microsoft.com/office/drawing/2014/main" id="{DF1589F2-2C1C-F82B-E633-F115AE4F720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729813" y="3364392"/>
            <a:ext cx="799710" cy="1197755"/>
          </a:xfrm>
          <a:prstGeom prst="rect">
            <a:avLst/>
          </a:prstGeom>
        </p:spPr>
      </p:pic>
      <p:pic>
        <p:nvPicPr>
          <p:cNvPr id="388" name="図 387">
            <a:extLst>
              <a:ext uri="{FF2B5EF4-FFF2-40B4-BE49-F238E27FC236}">
                <a16:creationId xmlns:a16="http://schemas.microsoft.com/office/drawing/2014/main" id="{D3FDA0AB-9A27-56EB-01D3-44E2E27551F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260064" y="3629025"/>
            <a:ext cx="715192" cy="1254517"/>
          </a:xfrm>
          <a:prstGeom prst="rect">
            <a:avLst/>
          </a:prstGeom>
        </p:spPr>
      </p:pic>
      <p:grpSp>
        <p:nvGrpSpPr>
          <p:cNvPr id="396" name="グループ化 395">
            <a:extLst>
              <a:ext uri="{FF2B5EF4-FFF2-40B4-BE49-F238E27FC236}">
                <a16:creationId xmlns:a16="http://schemas.microsoft.com/office/drawing/2014/main" id="{4335000F-5D64-2F3F-D931-4A8667DF6537}"/>
              </a:ext>
            </a:extLst>
          </p:cNvPr>
          <p:cNvGrpSpPr/>
          <p:nvPr/>
        </p:nvGrpSpPr>
        <p:grpSpPr>
          <a:xfrm>
            <a:off x="7236481" y="5362487"/>
            <a:ext cx="1082019" cy="1996580"/>
            <a:chOff x="7279526" y="4969279"/>
            <a:chExt cx="1082019" cy="1996580"/>
          </a:xfrm>
        </p:grpSpPr>
        <p:pic>
          <p:nvPicPr>
            <p:cNvPr id="394" name="図 393">
              <a:extLst>
                <a:ext uri="{FF2B5EF4-FFF2-40B4-BE49-F238E27FC236}">
                  <a16:creationId xmlns:a16="http://schemas.microsoft.com/office/drawing/2014/main" id="{7F3371ED-EA49-4E9E-316D-0F1777ABA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rcRect r="-422"/>
            <a:stretch>
              <a:fillRect/>
            </a:stretch>
          </p:blipFill>
          <p:spPr>
            <a:xfrm>
              <a:off x="7279526" y="5527925"/>
              <a:ext cx="646500" cy="1437934"/>
            </a:xfrm>
            <a:prstGeom prst="rect">
              <a:avLst/>
            </a:prstGeom>
          </p:spPr>
        </p:pic>
        <p:sp>
          <p:nvSpPr>
            <p:cNvPr id="263" name="object 263"/>
            <p:cNvSpPr/>
            <p:nvPr/>
          </p:nvSpPr>
          <p:spPr>
            <a:xfrm>
              <a:off x="7710670" y="4969279"/>
              <a:ext cx="650875" cy="653580"/>
            </a:xfrm>
            <a:custGeom>
              <a:avLst/>
              <a:gdLst/>
              <a:ahLst/>
              <a:cxnLst/>
              <a:rect l="l" t="t" r="r" b="b"/>
              <a:pathLst>
                <a:path w="650875" h="650875">
                  <a:moveTo>
                    <a:pt x="425556" y="67675"/>
                  </a:moveTo>
                  <a:lnTo>
                    <a:pt x="377691" y="53826"/>
                  </a:lnTo>
                  <a:lnTo>
                    <a:pt x="329475" y="48852"/>
                  </a:lnTo>
                  <a:lnTo>
                    <a:pt x="281925" y="52306"/>
                  </a:lnTo>
                  <a:lnTo>
                    <a:pt x="236060" y="63741"/>
                  </a:lnTo>
                  <a:lnTo>
                    <a:pt x="192898" y="82708"/>
                  </a:lnTo>
                  <a:lnTo>
                    <a:pt x="153457" y="108762"/>
                  </a:lnTo>
                  <a:lnTo>
                    <a:pt x="118756" y="141454"/>
                  </a:lnTo>
                  <a:lnTo>
                    <a:pt x="89812" y="180338"/>
                  </a:lnTo>
                  <a:lnTo>
                    <a:pt x="67645" y="224965"/>
                  </a:lnTo>
                  <a:lnTo>
                    <a:pt x="53799" y="272819"/>
                  </a:lnTo>
                  <a:lnTo>
                    <a:pt x="48829" y="321028"/>
                  </a:lnTo>
                  <a:lnTo>
                    <a:pt x="52287" y="368572"/>
                  </a:lnTo>
                  <a:lnTo>
                    <a:pt x="63723" y="414434"/>
                  </a:lnTo>
                  <a:lnTo>
                    <a:pt x="82692" y="457593"/>
                  </a:lnTo>
                  <a:lnTo>
                    <a:pt x="108746" y="497033"/>
                  </a:lnTo>
                  <a:lnTo>
                    <a:pt x="141435" y="531732"/>
                  </a:lnTo>
                  <a:lnTo>
                    <a:pt x="180314" y="560674"/>
                  </a:lnTo>
                  <a:lnTo>
                    <a:pt x="224934" y="582838"/>
                  </a:lnTo>
                  <a:lnTo>
                    <a:pt x="272795" y="596691"/>
                  </a:lnTo>
                  <a:lnTo>
                    <a:pt x="321009" y="601667"/>
                  </a:lnTo>
                  <a:lnTo>
                    <a:pt x="368557" y="598214"/>
                  </a:lnTo>
                  <a:lnTo>
                    <a:pt x="414420" y="586780"/>
                  </a:lnTo>
                  <a:lnTo>
                    <a:pt x="457581" y="567813"/>
                  </a:lnTo>
                  <a:lnTo>
                    <a:pt x="497021" y="541762"/>
                  </a:lnTo>
                  <a:lnTo>
                    <a:pt x="531722" y="509072"/>
                  </a:lnTo>
                  <a:lnTo>
                    <a:pt x="560665" y="470194"/>
                  </a:lnTo>
                  <a:lnTo>
                    <a:pt x="582833" y="425574"/>
                  </a:lnTo>
                  <a:lnTo>
                    <a:pt x="596678" y="377709"/>
                  </a:lnTo>
                  <a:lnTo>
                    <a:pt x="601650" y="329491"/>
                  </a:lnTo>
                  <a:lnTo>
                    <a:pt x="598194" y="281940"/>
                  </a:lnTo>
                  <a:lnTo>
                    <a:pt x="586759" y="236075"/>
                  </a:lnTo>
                  <a:lnTo>
                    <a:pt x="567792" y="192913"/>
                  </a:lnTo>
                  <a:lnTo>
                    <a:pt x="541741" y="153473"/>
                  </a:lnTo>
                  <a:lnTo>
                    <a:pt x="509053" y="118775"/>
                  </a:lnTo>
                  <a:lnTo>
                    <a:pt x="470176" y="89836"/>
                  </a:lnTo>
                  <a:lnTo>
                    <a:pt x="425556" y="67675"/>
                  </a:lnTo>
                  <a:close/>
                </a:path>
                <a:path w="650875" h="650875">
                  <a:moveTo>
                    <a:pt x="206976" y="628964"/>
                  </a:moveTo>
                  <a:lnTo>
                    <a:pt x="163443" y="608215"/>
                  </a:lnTo>
                  <a:lnTo>
                    <a:pt x="124377" y="581969"/>
                  </a:lnTo>
                  <a:lnTo>
                    <a:pt x="90068" y="550885"/>
                  </a:lnTo>
                  <a:lnTo>
                    <a:pt x="60806" y="515622"/>
                  </a:lnTo>
                  <a:lnTo>
                    <a:pt x="36879" y="476835"/>
                  </a:lnTo>
                  <a:lnTo>
                    <a:pt x="18576" y="435185"/>
                  </a:lnTo>
                  <a:lnTo>
                    <a:pt x="6186" y="391328"/>
                  </a:lnTo>
                  <a:lnTo>
                    <a:pt x="0" y="345922"/>
                  </a:lnTo>
                  <a:lnTo>
                    <a:pt x="304" y="299626"/>
                  </a:lnTo>
                  <a:lnTo>
                    <a:pt x="7389" y="253098"/>
                  </a:lnTo>
                  <a:lnTo>
                    <a:pt x="21544" y="206994"/>
                  </a:lnTo>
                  <a:lnTo>
                    <a:pt x="42290" y="163457"/>
                  </a:lnTo>
                  <a:lnTo>
                    <a:pt x="68534" y="124388"/>
                  </a:lnTo>
                  <a:lnTo>
                    <a:pt x="99617" y="90076"/>
                  </a:lnTo>
                  <a:lnTo>
                    <a:pt x="134880" y="60811"/>
                  </a:lnTo>
                  <a:lnTo>
                    <a:pt x="173666" y="36882"/>
                  </a:lnTo>
                  <a:lnTo>
                    <a:pt x="215317" y="18577"/>
                  </a:lnTo>
                  <a:lnTo>
                    <a:pt x="259174" y="6187"/>
                  </a:lnTo>
                  <a:lnTo>
                    <a:pt x="304579" y="0"/>
                  </a:lnTo>
                  <a:lnTo>
                    <a:pt x="350874" y="305"/>
                  </a:lnTo>
                  <a:lnTo>
                    <a:pt x="397401" y="7391"/>
                  </a:lnTo>
                  <a:lnTo>
                    <a:pt x="443501" y="21549"/>
                  </a:lnTo>
                  <a:lnTo>
                    <a:pt x="487038" y="42301"/>
                  </a:lnTo>
                  <a:lnTo>
                    <a:pt x="526106" y="68549"/>
                  </a:lnTo>
                  <a:lnTo>
                    <a:pt x="560417" y="99634"/>
                  </a:lnTo>
                  <a:lnTo>
                    <a:pt x="589682" y="134898"/>
                  </a:lnTo>
                  <a:lnTo>
                    <a:pt x="613611" y="173684"/>
                  </a:lnTo>
                  <a:lnTo>
                    <a:pt x="631915" y="215335"/>
                  </a:lnTo>
                  <a:lnTo>
                    <a:pt x="644306" y="259192"/>
                  </a:lnTo>
                  <a:lnTo>
                    <a:pt x="650495" y="304598"/>
                  </a:lnTo>
                  <a:lnTo>
                    <a:pt x="650193" y="350895"/>
                  </a:lnTo>
                  <a:lnTo>
                    <a:pt x="643111" y="397425"/>
                  </a:lnTo>
                  <a:lnTo>
                    <a:pt x="628959" y="443532"/>
                  </a:lnTo>
                  <a:lnTo>
                    <a:pt x="608207" y="487066"/>
                  </a:lnTo>
                  <a:lnTo>
                    <a:pt x="581959" y="526131"/>
                  </a:lnTo>
                  <a:lnTo>
                    <a:pt x="550874" y="560440"/>
                  </a:lnTo>
                  <a:lnTo>
                    <a:pt x="515610" y="589702"/>
                  </a:lnTo>
                  <a:lnTo>
                    <a:pt x="476824" y="613629"/>
                  </a:lnTo>
                  <a:lnTo>
                    <a:pt x="435173" y="631932"/>
                  </a:lnTo>
                  <a:lnTo>
                    <a:pt x="391316" y="644322"/>
                  </a:lnTo>
                  <a:lnTo>
                    <a:pt x="345910" y="650509"/>
                  </a:lnTo>
                  <a:lnTo>
                    <a:pt x="299613" y="650204"/>
                  </a:lnTo>
                  <a:lnTo>
                    <a:pt x="253083" y="643119"/>
                  </a:lnTo>
                  <a:lnTo>
                    <a:pt x="206976" y="628964"/>
                  </a:lnTo>
                  <a:close/>
                </a:path>
              </a:pathLst>
            </a:custGeom>
            <a:ln w="660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95" name="楕円 394">
              <a:extLst>
                <a:ext uri="{FF2B5EF4-FFF2-40B4-BE49-F238E27FC236}">
                  <a16:creationId xmlns:a16="http://schemas.microsoft.com/office/drawing/2014/main" id="{1D65E2C1-4CB9-40E7-46D6-3CFA007F93B8}"/>
                </a:ext>
              </a:extLst>
            </p:cNvPr>
            <p:cNvSpPr/>
            <p:nvPr/>
          </p:nvSpPr>
          <p:spPr>
            <a:xfrm>
              <a:off x="7766241" y="5025663"/>
              <a:ext cx="533972" cy="529664"/>
            </a:xfrm>
            <a:prstGeom prst="ellipse">
              <a:avLst/>
            </a:prstGeom>
            <a:solidFill>
              <a:srgbClr val="DBEEF4">
                <a:alpha val="36078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398" name="直線コネクタ 397">
            <a:extLst>
              <a:ext uri="{FF2B5EF4-FFF2-40B4-BE49-F238E27FC236}">
                <a16:creationId xmlns:a16="http://schemas.microsoft.com/office/drawing/2014/main" id="{0CF32F2B-4EDB-260A-2B14-609F6186D4B4}"/>
              </a:ext>
            </a:extLst>
          </p:cNvPr>
          <p:cNvCxnSpPr>
            <a:cxnSpLocks/>
          </p:cNvCxnSpPr>
          <p:nvPr/>
        </p:nvCxnSpPr>
        <p:spPr>
          <a:xfrm>
            <a:off x="7175500" y="7134225"/>
            <a:ext cx="228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2" name="直線コネクタ 401">
            <a:extLst>
              <a:ext uri="{FF2B5EF4-FFF2-40B4-BE49-F238E27FC236}">
                <a16:creationId xmlns:a16="http://schemas.microsoft.com/office/drawing/2014/main" id="{50F4DAB3-5A49-8AF7-7523-F980FAC0F113}"/>
              </a:ext>
            </a:extLst>
          </p:cNvPr>
          <p:cNvCxnSpPr>
            <a:cxnSpLocks/>
          </p:cNvCxnSpPr>
          <p:nvPr/>
        </p:nvCxnSpPr>
        <p:spPr>
          <a:xfrm>
            <a:off x="7632700" y="7134225"/>
            <a:ext cx="27874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" name="テキスト ボックス 408">
            <a:extLst>
              <a:ext uri="{FF2B5EF4-FFF2-40B4-BE49-F238E27FC236}">
                <a16:creationId xmlns:a16="http://schemas.microsoft.com/office/drawing/2014/main" id="{47E39C8E-EE4D-DFEF-1A13-AE99C3522907}"/>
              </a:ext>
            </a:extLst>
          </p:cNvPr>
          <p:cNvSpPr txBox="1"/>
          <p:nvPr/>
        </p:nvSpPr>
        <p:spPr>
          <a:xfrm>
            <a:off x="8013700" y="7210425"/>
            <a:ext cx="14618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KinoDen</a:t>
            </a:r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電子図書館サービス</a:t>
            </a:r>
          </a:p>
        </p:txBody>
      </p:sp>
      <p:sp>
        <p:nvSpPr>
          <p:cNvPr id="410" name="テキスト ボックス 409">
            <a:extLst>
              <a:ext uri="{FF2B5EF4-FFF2-40B4-BE49-F238E27FC236}">
                <a16:creationId xmlns:a16="http://schemas.microsoft.com/office/drawing/2014/main" id="{9068830D-8C2D-A39A-7AB8-130CE78E7A6B}"/>
              </a:ext>
            </a:extLst>
          </p:cNvPr>
          <p:cNvSpPr txBox="1"/>
          <p:nvPr/>
        </p:nvSpPr>
        <p:spPr>
          <a:xfrm>
            <a:off x="4678229" y="3629025"/>
            <a:ext cx="1548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KinoDen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連携アプリ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92B2560-FEEF-1D6C-567D-F604C2928E7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576681" y="385011"/>
            <a:ext cx="1426201" cy="2939214"/>
          </a:xfrm>
          <a:prstGeom prst="rect">
            <a:avLst/>
          </a:prstGeom>
        </p:spPr>
      </p:pic>
      <p:pic>
        <p:nvPicPr>
          <p:cNvPr id="359" name="図 358">
            <a:extLst>
              <a:ext uri="{FF2B5EF4-FFF2-40B4-BE49-F238E27FC236}">
                <a16:creationId xmlns:a16="http://schemas.microsoft.com/office/drawing/2014/main" id="{392FE886-01A0-5905-E444-4120F96D1212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36" y="5143074"/>
            <a:ext cx="442564" cy="93430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ED48CD3-BD19-B74F-B4A3-59048C50689B}"/>
              </a:ext>
            </a:extLst>
          </p:cNvPr>
          <p:cNvSpPr txBox="1"/>
          <p:nvPr/>
        </p:nvSpPr>
        <p:spPr>
          <a:xfrm>
            <a:off x="7493445" y="733425"/>
            <a:ext cx="286761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ts val="600"/>
              </a:spcBef>
            </a:pPr>
            <a:r>
              <a:rPr kumimoji="1" lang="ja-JP" altLang="en-US" sz="2800" b="1" dirty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電子図書館で</a:t>
            </a:r>
            <a:endParaRPr kumimoji="1" lang="en-US" altLang="ja-JP" sz="2800" b="1" dirty="0"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dist">
              <a:spcBef>
                <a:spcPts val="600"/>
              </a:spcBef>
            </a:pPr>
            <a:r>
              <a:rPr kumimoji="1" lang="ja-JP" altLang="en-US" sz="2800" b="1" dirty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電子書籍を</a:t>
            </a:r>
            <a:endParaRPr kumimoji="1" lang="en-US" altLang="ja-JP" sz="2800" b="1" dirty="0">
              <a:ln w="1270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dist">
              <a:spcBef>
                <a:spcPts val="600"/>
              </a:spcBef>
            </a:pPr>
            <a:r>
              <a:rPr kumimoji="1" lang="ja-JP" altLang="en-US" sz="2800" dirty="0">
                <a:solidFill>
                  <a:schemeClr val="accent6"/>
                </a:solidFill>
              </a:rPr>
              <a:t>よんでみよう！</a:t>
            </a: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18DA4DB4-1852-5033-A962-FD2118570FF4}"/>
              </a:ext>
            </a:extLst>
          </p:cNvPr>
          <p:cNvCxnSpPr>
            <a:cxnSpLocks/>
          </p:cNvCxnSpPr>
          <p:nvPr/>
        </p:nvCxnSpPr>
        <p:spPr>
          <a:xfrm>
            <a:off x="7781594" y="351871"/>
            <a:ext cx="232106" cy="2825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754343BB-9AC7-1148-4B57-562449326E33}"/>
              </a:ext>
            </a:extLst>
          </p:cNvPr>
          <p:cNvCxnSpPr>
            <a:cxnSpLocks/>
          </p:cNvCxnSpPr>
          <p:nvPr/>
        </p:nvCxnSpPr>
        <p:spPr>
          <a:xfrm>
            <a:off x="9766300" y="351871"/>
            <a:ext cx="232106" cy="282506"/>
          </a:xfrm>
          <a:prstGeom prst="line">
            <a:avLst/>
          </a:prstGeom>
          <a:ln>
            <a:solidFill>
              <a:schemeClr val="tx1"/>
            </a:solidFill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D5B8A6F-ACDD-3572-9099-B2AA5F5F8E27}"/>
              </a:ext>
            </a:extLst>
          </p:cNvPr>
          <p:cNvSpPr txBox="1"/>
          <p:nvPr/>
        </p:nvSpPr>
        <p:spPr>
          <a:xfrm>
            <a:off x="8004227" y="276225"/>
            <a:ext cx="17676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当館で利用できます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DFEAE56-D2B7-65B6-94F3-7670CF308F8D}"/>
              </a:ext>
            </a:extLst>
          </p:cNvPr>
          <p:cNvSpPr txBox="1"/>
          <p:nvPr/>
        </p:nvSpPr>
        <p:spPr>
          <a:xfrm>
            <a:off x="1087085" y="1317709"/>
            <a:ext cx="180703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料金はかかりますか？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968BA2D-2B88-F6BF-AFB9-21BD0E123E69}"/>
              </a:ext>
            </a:extLst>
          </p:cNvPr>
          <p:cNvSpPr txBox="1"/>
          <p:nvPr/>
        </p:nvSpPr>
        <p:spPr>
          <a:xfrm>
            <a:off x="1343953" y="1910158"/>
            <a:ext cx="11776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無料です！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10191FF-EAE8-B47F-89A8-839CA06112D9}"/>
              </a:ext>
            </a:extLst>
          </p:cNvPr>
          <p:cNvSpPr txBox="1"/>
          <p:nvPr/>
        </p:nvSpPr>
        <p:spPr>
          <a:xfrm>
            <a:off x="1083292" y="2562225"/>
            <a:ext cx="15164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電子書籍はどうやって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借りるのですか？</a:t>
            </a:r>
          </a:p>
        </p:txBody>
      </p:sp>
      <p:sp>
        <p:nvSpPr>
          <p:cNvPr id="227" name="テキスト ボックス 226">
            <a:extLst>
              <a:ext uri="{FF2B5EF4-FFF2-40B4-BE49-F238E27FC236}">
                <a16:creationId xmlns:a16="http://schemas.microsoft.com/office/drawing/2014/main" id="{91412515-825D-C19E-5BF7-C7B1BB045E11}"/>
              </a:ext>
            </a:extLst>
          </p:cNvPr>
          <p:cNvSpPr txBox="1"/>
          <p:nvPr/>
        </p:nvSpPr>
        <p:spPr>
          <a:xfrm>
            <a:off x="961135" y="3400425"/>
            <a:ext cx="159118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電子書籍を貸出・返却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するのではなく、その都度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閲覧するサービスです。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同時閲覧人数には上限があります。</a:t>
            </a:r>
          </a:p>
        </p:txBody>
      </p:sp>
      <p:sp>
        <p:nvSpPr>
          <p:cNvPr id="234" name="テキスト ボックス 233">
            <a:extLst>
              <a:ext uri="{FF2B5EF4-FFF2-40B4-BE49-F238E27FC236}">
                <a16:creationId xmlns:a16="http://schemas.microsoft.com/office/drawing/2014/main" id="{DF581967-314A-AB7F-F1A5-BA651712B74B}"/>
              </a:ext>
            </a:extLst>
          </p:cNvPr>
          <p:cNvSpPr txBox="1"/>
          <p:nvPr/>
        </p:nvSpPr>
        <p:spPr>
          <a:xfrm>
            <a:off x="1131405" y="4737527"/>
            <a:ext cx="136561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KinoDen</a:t>
            </a: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にはどんな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機能がありますか？</a:t>
            </a:r>
          </a:p>
        </p:txBody>
      </p:sp>
      <p:sp>
        <p:nvSpPr>
          <p:cNvPr id="236" name="テキスト ボックス 235">
            <a:extLst>
              <a:ext uri="{FF2B5EF4-FFF2-40B4-BE49-F238E27FC236}">
                <a16:creationId xmlns:a16="http://schemas.microsoft.com/office/drawing/2014/main" id="{7136FAEE-70DB-6850-D948-C3F00D60ACEF}"/>
              </a:ext>
            </a:extLst>
          </p:cNvPr>
          <p:cNvSpPr txBox="1"/>
          <p:nvPr/>
        </p:nvSpPr>
        <p:spPr>
          <a:xfrm>
            <a:off x="930378" y="5610225"/>
            <a:ext cx="1591183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キーワードで本文内まで検索できます。一部、音声読み上げに対応した書籍も。</a:t>
            </a:r>
            <a:endParaRPr kumimoji="1"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アプリ「</a:t>
            </a:r>
            <a:r>
              <a:rPr kumimoji="1" lang="en-US" altLang="ja-JP" sz="105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bREADER</a:t>
            </a:r>
            <a:r>
              <a:rPr kumimoji="1"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 Cloud</a:t>
            </a:r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」に登録した本には、しおりやマーカー、メモをつけることもできます。</a:t>
            </a:r>
          </a:p>
        </p:txBody>
      </p:sp>
      <p:sp>
        <p:nvSpPr>
          <p:cNvPr id="239" name="テキスト ボックス 238">
            <a:extLst>
              <a:ext uri="{FF2B5EF4-FFF2-40B4-BE49-F238E27FC236}">
                <a16:creationId xmlns:a16="http://schemas.microsoft.com/office/drawing/2014/main" id="{39E127E5-8338-5E11-765B-19331473039E}"/>
              </a:ext>
            </a:extLst>
          </p:cNvPr>
          <p:cNvSpPr txBox="1"/>
          <p:nvPr/>
        </p:nvSpPr>
        <p:spPr>
          <a:xfrm>
            <a:off x="415399" y="7058025"/>
            <a:ext cx="27976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そのほかご不明点は当館スタッフまでお問い合わせください。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8EE001BC-BC01-FAFB-CA3C-164969A40C87}"/>
              </a:ext>
            </a:extLst>
          </p:cNvPr>
          <p:cNvSpPr/>
          <p:nvPr/>
        </p:nvSpPr>
        <p:spPr>
          <a:xfrm>
            <a:off x="7422934" y="200025"/>
            <a:ext cx="3029166" cy="401386"/>
          </a:xfrm>
          <a:prstGeom prst="rect">
            <a:avLst/>
          </a:prstGeom>
          <a:solidFill>
            <a:srgbClr val="FFF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7168668" cy="7560005"/>
          </a:xfrm>
          <a:prstGeom prst="rect">
            <a:avLst/>
          </a:prstGeom>
        </p:spPr>
      </p:pic>
      <p:sp>
        <p:nvSpPr>
          <p:cNvPr id="122" name="object 122"/>
          <p:cNvSpPr/>
          <p:nvPr/>
        </p:nvSpPr>
        <p:spPr>
          <a:xfrm>
            <a:off x="416709" y="278668"/>
            <a:ext cx="14604" cy="33020"/>
          </a:xfrm>
          <a:custGeom>
            <a:avLst/>
            <a:gdLst/>
            <a:ahLst/>
            <a:cxnLst/>
            <a:rect l="l" t="t" r="r" b="b"/>
            <a:pathLst>
              <a:path w="14604" h="33020">
                <a:moveTo>
                  <a:pt x="8991" y="0"/>
                </a:moveTo>
                <a:lnTo>
                  <a:pt x="2159" y="25"/>
                </a:lnTo>
                <a:lnTo>
                  <a:pt x="0" y="101"/>
                </a:lnTo>
                <a:lnTo>
                  <a:pt x="1676" y="32778"/>
                </a:lnTo>
                <a:lnTo>
                  <a:pt x="8369" y="32715"/>
                </a:lnTo>
                <a:lnTo>
                  <a:pt x="12344" y="32816"/>
                </a:lnTo>
                <a:lnTo>
                  <a:pt x="14224" y="152"/>
                </a:lnTo>
                <a:lnTo>
                  <a:pt x="8991" y="0"/>
                </a:lnTo>
                <a:close/>
              </a:path>
            </a:pathLst>
          </a:custGeom>
          <a:solidFill>
            <a:srgbClr val="22181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76579" y="332479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9474" y="0"/>
                </a:moveTo>
                <a:lnTo>
                  <a:pt x="6223" y="3035"/>
                </a:lnTo>
                <a:lnTo>
                  <a:pt x="3048" y="6184"/>
                </a:lnTo>
                <a:lnTo>
                  <a:pt x="0" y="9423"/>
                </a:lnTo>
                <a:lnTo>
                  <a:pt x="24218" y="31419"/>
                </a:lnTo>
                <a:lnTo>
                  <a:pt x="26530" y="28981"/>
                </a:lnTo>
                <a:lnTo>
                  <a:pt x="28905" y="26619"/>
                </a:lnTo>
                <a:lnTo>
                  <a:pt x="31318" y="24345"/>
                </a:lnTo>
                <a:lnTo>
                  <a:pt x="9474" y="0"/>
                </a:lnTo>
                <a:close/>
              </a:path>
            </a:pathLst>
          </a:custGeom>
          <a:solidFill>
            <a:srgbClr val="22181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4" name="object 124"/>
          <p:cNvGrpSpPr/>
          <p:nvPr/>
        </p:nvGrpSpPr>
        <p:grpSpPr>
          <a:xfrm>
            <a:off x="305426" y="333735"/>
            <a:ext cx="265430" cy="353695"/>
            <a:chOff x="305426" y="333735"/>
            <a:chExt cx="265430" cy="353695"/>
          </a:xfrm>
        </p:grpSpPr>
        <p:sp>
          <p:nvSpPr>
            <p:cNvPr id="125" name="object 125"/>
            <p:cNvSpPr/>
            <p:nvPr/>
          </p:nvSpPr>
          <p:spPr>
            <a:xfrm>
              <a:off x="305422" y="333742"/>
              <a:ext cx="265430" cy="293370"/>
            </a:xfrm>
            <a:custGeom>
              <a:avLst/>
              <a:gdLst/>
              <a:ahLst/>
              <a:cxnLst/>
              <a:rect l="l" t="t" r="r" b="b"/>
              <a:pathLst>
                <a:path w="265430" h="293370">
                  <a:moveTo>
                    <a:pt x="235305" y="134747"/>
                  </a:moveTo>
                  <a:lnTo>
                    <a:pt x="226047" y="88988"/>
                  </a:lnTo>
                  <a:lnTo>
                    <a:pt x="219417" y="79171"/>
                  </a:lnTo>
                  <a:lnTo>
                    <a:pt x="219417" y="134747"/>
                  </a:lnTo>
                  <a:lnTo>
                    <a:pt x="215734" y="161848"/>
                  </a:lnTo>
                  <a:lnTo>
                    <a:pt x="205193" y="186613"/>
                  </a:lnTo>
                  <a:lnTo>
                    <a:pt x="188531" y="207746"/>
                  </a:lnTo>
                  <a:lnTo>
                    <a:pt x="166484" y="224028"/>
                  </a:lnTo>
                  <a:lnTo>
                    <a:pt x="162356" y="226288"/>
                  </a:lnTo>
                  <a:lnTo>
                    <a:pt x="161328" y="276047"/>
                  </a:lnTo>
                  <a:lnTo>
                    <a:pt x="161302" y="277114"/>
                  </a:lnTo>
                  <a:lnTo>
                    <a:pt x="72948" y="276047"/>
                  </a:lnTo>
                  <a:lnTo>
                    <a:pt x="72948" y="226288"/>
                  </a:lnTo>
                  <a:lnTo>
                    <a:pt x="68821" y="224028"/>
                  </a:lnTo>
                  <a:lnTo>
                    <a:pt x="46774" y="207746"/>
                  </a:lnTo>
                  <a:lnTo>
                    <a:pt x="30111" y="186613"/>
                  </a:lnTo>
                  <a:lnTo>
                    <a:pt x="19570" y="161848"/>
                  </a:lnTo>
                  <a:lnTo>
                    <a:pt x="15900" y="134747"/>
                  </a:lnTo>
                  <a:lnTo>
                    <a:pt x="23914" y="95173"/>
                  </a:lnTo>
                  <a:lnTo>
                    <a:pt x="45732" y="62826"/>
                  </a:lnTo>
                  <a:lnTo>
                    <a:pt x="78092" y="40995"/>
                  </a:lnTo>
                  <a:lnTo>
                    <a:pt x="117652" y="32994"/>
                  </a:lnTo>
                  <a:lnTo>
                    <a:pt x="157226" y="40995"/>
                  </a:lnTo>
                  <a:lnTo>
                    <a:pt x="189572" y="62826"/>
                  </a:lnTo>
                  <a:lnTo>
                    <a:pt x="211404" y="95173"/>
                  </a:lnTo>
                  <a:lnTo>
                    <a:pt x="219417" y="134747"/>
                  </a:lnTo>
                  <a:lnTo>
                    <a:pt x="219417" y="79171"/>
                  </a:lnTo>
                  <a:lnTo>
                    <a:pt x="200799" y="51587"/>
                  </a:lnTo>
                  <a:lnTo>
                    <a:pt x="173240" y="32994"/>
                  </a:lnTo>
                  <a:lnTo>
                    <a:pt x="163398" y="26352"/>
                  </a:lnTo>
                  <a:lnTo>
                    <a:pt x="117652" y="17094"/>
                  </a:lnTo>
                  <a:lnTo>
                    <a:pt x="71894" y="26352"/>
                  </a:lnTo>
                  <a:lnTo>
                    <a:pt x="34493" y="51587"/>
                  </a:lnTo>
                  <a:lnTo>
                    <a:pt x="9258" y="88988"/>
                  </a:lnTo>
                  <a:lnTo>
                    <a:pt x="0" y="134747"/>
                  </a:lnTo>
                  <a:lnTo>
                    <a:pt x="3949" y="164973"/>
                  </a:lnTo>
                  <a:lnTo>
                    <a:pt x="15278" y="192722"/>
                  </a:lnTo>
                  <a:lnTo>
                    <a:pt x="33248" y="216687"/>
                  </a:lnTo>
                  <a:lnTo>
                    <a:pt x="57061" y="235597"/>
                  </a:lnTo>
                  <a:lnTo>
                    <a:pt x="57061" y="285394"/>
                  </a:lnTo>
                  <a:lnTo>
                    <a:pt x="64668" y="293014"/>
                  </a:lnTo>
                  <a:lnTo>
                    <a:pt x="170637" y="293014"/>
                  </a:lnTo>
                  <a:lnTo>
                    <a:pt x="178257" y="285394"/>
                  </a:lnTo>
                  <a:lnTo>
                    <a:pt x="178257" y="277114"/>
                  </a:lnTo>
                  <a:lnTo>
                    <a:pt x="178257" y="235597"/>
                  </a:lnTo>
                  <a:lnTo>
                    <a:pt x="202057" y="216687"/>
                  </a:lnTo>
                  <a:lnTo>
                    <a:pt x="220014" y="192722"/>
                  </a:lnTo>
                  <a:lnTo>
                    <a:pt x="231355" y="164973"/>
                  </a:lnTo>
                  <a:lnTo>
                    <a:pt x="235305" y="134747"/>
                  </a:lnTo>
                  <a:close/>
                </a:path>
                <a:path w="265430" h="293370">
                  <a:moveTo>
                    <a:pt x="265112" y="9499"/>
                  </a:moveTo>
                  <a:lnTo>
                    <a:pt x="262115" y="6235"/>
                  </a:lnTo>
                  <a:lnTo>
                    <a:pt x="258965" y="3060"/>
                  </a:lnTo>
                  <a:lnTo>
                    <a:pt x="255727" y="0"/>
                  </a:lnTo>
                  <a:lnTo>
                    <a:pt x="233654" y="24142"/>
                  </a:lnTo>
                  <a:lnTo>
                    <a:pt x="236067" y="26454"/>
                  </a:lnTo>
                  <a:lnTo>
                    <a:pt x="238429" y="28841"/>
                  </a:lnTo>
                  <a:lnTo>
                    <a:pt x="240703" y="31267"/>
                  </a:lnTo>
                  <a:lnTo>
                    <a:pt x="265112" y="9499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1326" y="366727"/>
              <a:ext cx="203517" cy="244119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382998" y="646433"/>
              <a:ext cx="80645" cy="40640"/>
            </a:xfrm>
            <a:custGeom>
              <a:avLst/>
              <a:gdLst/>
              <a:ahLst/>
              <a:cxnLst/>
              <a:rect l="l" t="t" r="r" b="b"/>
              <a:pathLst>
                <a:path w="80645" h="40640">
                  <a:moveTo>
                    <a:pt x="80162" y="0"/>
                  </a:moveTo>
                  <a:lnTo>
                    <a:pt x="0" y="0"/>
                  </a:lnTo>
                  <a:lnTo>
                    <a:pt x="0" y="36868"/>
                  </a:lnTo>
                  <a:lnTo>
                    <a:pt x="3517" y="40385"/>
                  </a:lnTo>
                  <a:lnTo>
                    <a:pt x="72301" y="40385"/>
                  </a:lnTo>
                  <a:lnTo>
                    <a:pt x="76644" y="40385"/>
                  </a:lnTo>
                  <a:lnTo>
                    <a:pt x="80162" y="36868"/>
                  </a:lnTo>
                  <a:lnTo>
                    <a:pt x="80162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3" name="object 10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26993" y="309576"/>
            <a:ext cx="2672707" cy="195249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271825" y="1100585"/>
            <a:ext cx="3084195" cy="2942590"/>
            <a:chOff x="271825" y="1100585"/>
            <a:chExt cx="3084195" cy="2942590"/>
          </a:xfrm>
        </p:grpSpPr>
        <p:sp>
          <p:nvSpPr>
            <p:cNvPr id="10" name="object 10"/>
            <p:cNvSpPr/>
            <p:nvPr/>
          </p:nvSpPr>
          <p:spPr>
            <a:xfrm>
              <a:off x="278180" y="1106932"/>
              <a:ext cx="3071495" cy="2930525"/>
            </a:xfrm>
            <a:custGeom>
              <a:avLst/>
              <a:gdLst/>
              <a:ahLst/>
              <a:cxnLst/>
              <a:rect l="l" t="t" r="r" b="b"/>
              <a:pathLst>
                <a:path w="3071495" h="2930525">
                  <a:moveTo>
                    <a:pt x="3071291" y="0"/>
                  </a:moveTo>
                  <a:lnTo>
                    <a:pt x="0" y="0"/>
                  </a:lnTo>
                  <a:lnTo>
                    <a:pt x="0" y="2930093"/>
                  </a:lnTo>
                  <a:lnTo>
                    <a:pt x="3071291" y="2930093"/>
                  </a:lnTo>
                  <a:lnTo>
                    <a:pt x="3071291" y="0"/>
                  </a:lnTo>
                  <a:close/>
                </a:path>
              </a:pathLst>
            </a:custGeom>
            <a:solidFill>
              <a:srgbClr val="FFF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1818" y="1100594"/>
              <a:ext cx="3084195" cy="2942590"/>
            </a:xfrm>
            <a:custGeom>
              <a:avLst/>
              <a:gdLst/>
              <a:ahLst/>
              <a:cxnLst/>
              <a:rect l="l" t="t" r="r" b="b"/>
              <a:pathLst>
                <a:path w="3084195" h="2942590">
                  <a:moveTo>
                    <a:pt x="3083991" y="0"/>
                  </a:moveTo>
                  <a:lnTo>
                    <a:pt x="3071291" y="0"/>
                  </a:lnTo>
                  <a:lnTo>
                    <a:pt x="3071291" y="12700"/>
                  </a:lnTo>
                  <a:lnTo>
                    <a:pt x="3071291" y="2929890"/>
                  </a:lnTo>
                  <a:lnTo>
                    <a:pt x="12700" y="2929890"/>
                  </a:lnTo>
                  <a:lnTo>
                    <a:pt x="12700" y="12700"/>
                  </a:lnTo>
                  <a:lnTo>
                    <a:pt x="3071291" y="12700"/>
                  </a:lnTo>
                  <a:lnTo>
                    <a:pt x="3071291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2929890"/>
                  </a:lnTo>
                  <a:lnTo>
                    <a:pt x="0" y="2942590"/>
                  </a:lnTo>
                  <a:lnTo>
                    <a:pt x="3083991" y="2942590"/>
                  </a:lnTo>
                  <a:lnTo>
                    <a:pt x="3083991" y="2930093"/>
                  </a:lnTo>
                  <a:lnTo>
                    <a:pt x="3083991" y="2929890"/>
                  </a:lnTo>
                  <a:lnTo>
                    <a:pt x="3083991" y="12700"/>
                  </a:lnTo>
                  <a:lnTo>
                    <a:pt x="3083991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0695" y="2408898"/>
              <a:ext cx="3066986" cy="1621763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3869907" y="1100585"/>
            <a:ext cx="3084195" cy="2942590"/>
            <a:chOff x="3869907" y="1100585"/>
            <a:chExt cx="3084195" cy="2942590"/>
          </a:xfrm>
        </p:grpSpPr>
        <p:sp>
          <p:nvSpPr>
            <p:cNvPr id="14" name="object 14"/>
            <p:cNvSpPr/>
            <p:nvPr/>
          </p:nvSpPr>
          <p:spPr>
            <a:xfrm>
              <a:off x="3876255" y="1106932"/>
              <a:ext cx="3071495" cy="2930525"/>
            </a:xfrm>
            <a:custGeom>
              <a:avLst/>
              <a:gdLst/>
              <a:ahLst/>
              <a:cxnLst/>
              <a:rect l="l" t="t" r="r" b="b"/>
              <a:pathLst>
                <a:path w="3071495" h="2930525">
                  <a:moveTo>
                    <a:pt x="3071291" y="0"/>
                  </a:moveTo>
                  <a:lnTo>
                    <a:pt x="0" y="0"/>
                  </a:lnTo>
                  <a:lnTo>
                    <a:pt x="0" y="2930093"/>
                  </a:lnTo>
                  <a:lnTo>
                    <a:pt x="3071291" y="2930093"/>
                  </a:lnTo>
                  <a:lnTo>
                    <a:pt x="3071291" y="0"/>
                  </a:lnTo>
                  <a:close/>
                </a:path>
              </a:pathLst>
            </a:custGeom>
            <a:solidFill>
              <a:srgbClr val="FFF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69906" y="1100594"/>
              <a:ext cx="3084195" cy="2942590"/>
            </a:xfrm>
            <a:custGeom>
              <a:avLst/>
              <a:gdLst/>
              <a:ahLst/>
              <a:cxnLst/>
              <a:rect l="l" t="t" r="r" b="b"/>
              <a:pathLst>
                <a:path w="3084195" h="2942590">
                  <a:moveTo>
                    <a:pt x="3083991" y="0"/>
                  </a:moveTo>
                  <a:lnTo>
                    <a:pt x="3071291" y="0"/>
                  </a:lnTo>
                  <a:lnTo>
                    <a:pt x="3071291" y="12700"/>
                  </a:lnTo>
                  <a:lnTo>
                    <a:pt x="3071291" y="2929890"/>
                  </a:lnTo>
                  <a:lnTo>
                    <a:pt x="12700" y="2929890"/>
                  </a:lnTo>
                  <a:lnTo>
                    <a:pt x="12700" y="12700"/>
                  </a:lnTo>
                  <a:lnTo>
                    <a:pt x="3071291" y="12700"/>
                  </a:lnTo>
                  <a:lnTo>
                    <a:pt x="3071291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2929890"/>
                  </a:lnTo>
                  <a:lnTo>
                    <a:pt x="0" y="2942590"/>
                  </a:lnTo>
                  <a:lnTo>
                    <a:pt x="3083991" y="2942590"/>
                  </a:lnTo>
                  <a:lnTo>
                    <a:pt x="3083991" y="2930093"/>
                  </a:lnTo>
                  <a:lnTo>
                    <a:pt x="3083991" y="2929890"/>
                  </a:lnTo>
                  <a:lnTo>
                    <a:pt x="3083991" y="12700"/>
                  </a:lnTo>
                  <a:lnTo>
                    <a:pt x="3083991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78757" y="2408899"/>
              <a:ext cx="3066999" cy="1621763"/>
            </a:xfrm>
            <a:prstGeom prst="rect">
              <a:avLst/>
            </a:prstGeom>
          </p:spPr>
        </p:pic>
      </p:grpSp>
      <p:pic>
        <p:nvPicPr>
          <p:cNvPr id="115" name="object 1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9982" y="1260274"/>
            <a:ext cx="1343322" cy="1491786"/>
          </a:xfrm>
          <a:prstGeom prst="rect">
            <a:avLst/>
          </a:prstGeom>
        </p:spPr>
      </p:pic>
      <p:pic>
        <p:nvPicPr>
          <p:cNvPr id="112" name="object 1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109589" y="1315915"/>
            <a:ext cx="802063" cy="1447380"/>
          </a:xfrm>
          <a:prstGeom prst="rect">
            <a:avLst/>
          </a:prstGeom>
        </p:spPr>
      </p:pic>
      <p:pic>
        <p:nvPicPr>
          <p:cNvPr id="422" name="object 4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09669" y="1245443"/>
            <a:ext cx="2013409" cy="1500864"/>
          </a:xfrm>
          <a:prstGeom prst="rect">
            <a:avLst/>
          </a:prstGeom>
        </p:spPr>
      </p:pic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C64B127F-F24D-D37B-4604-7164EA727478}"/>
              </a:ext>
            </a:extLst>
          </p:cNvPr>
          <p:cNvGrpSpPr/>
          <p:nvPr/>
        </p:nvGrpSpPr>
        <p:grpSpPr>
          <a:xfrm>
            <a:off x="7422441" y="1260475"/>
            <a:ext cx="3068955" cy="796925"/>
            <a:chOff x="7422441" y="1795735"/>
            <a:chExt cx="3068955" cy="796925"/>
          </a:xfrm>
        </p:grpSpPr>
        <p:sp>
          <p:nvSpPr>
            <p:cNvPr id="30" name="object 30"/>
            <p:cNvSpPr/>
            <p:nvPr/>
          </p:nvSpPr>
          <p:spPr>
            <a:xfrm>
              <a:off x="7426625" y="1795735"/>
              <a:ext cx="273685" cy="796925"/>
            </a:xfrm>
            <a:custGeom>
              <a:avLst/>
              <a:gdLst/>
              <a:ahLst/>
              <a:cxnLst/>
              <a:rect l="l" t="t" r="r" b="b"/>
              <a:pathLst>
                <a:path w="273684" h="796925">
                  <a:moveTo>
                    <a:pt x="273316" y="0"/>
                  </a:moveTo>
                  <a:lnTo>
                    <a:pt x="0" y="0"/>
                  </a:lnTo>
                  <a:lnTo>
                    <a:pt x="0" y="796467"/>
                  </a:lnTo>
                  <a:lnTo>
                    <a:pt x="273316" y="796569"/>
                  </a:lnTo>
                  <a:lnTo>
                    <a:pt x="273316" y="0"/>
                  </a:lnTo>
                  <a:close/>
                </a:path>
              </a:pathLst>
            </a:custGeom>
            <a:solidFill>
              <a:srgbClr val="B5B6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701002" y="1795735"/>
              <a:ext cx="996315" cy="796925"/>
            </a:xfrm>
            <a:custGeom>
              <a:avLst/>
              <a:gdLst/>
              <a:ahLst/>
              <a:cxnLst/>
              <a:rect l="l" t="t" r="r" b="b"/>
              <a:pathLst>
                <a:path w="996315" h="796925">
                  <a:moveTo>
                    <a:pt x="995718" y="0"/>
                  </a:moveTo>
                  <a:lnTo>
                    <a:pt x="0" y="0"/>
                  </a:lnTo>
                  <a:lnTo>
                    <a:pt x="0" y="796467"/>
                  </a:lnTo>
                  <a:lnTo>
                    <a:pt x="995718" y="796569"/>
                  </a:lnTo>
                  <a:lnTo>
                    <a:pt x="995718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422441" y="1795735"/>
              <a:ext cx="3068955" cy="796925"/>
            </a:xfrm>
            <a:custGeom>
              <a:avLst/>
              <a:gdLst/>
              <a:ahLst/>
              <a:cxnLst/>
              <a:rect l="l" t="t" r="r" b="b"/>
              <a:pathLst>
                <a:path w="3068954" h="796925">
                  <a:moveTo>
                    <a:pt x="3068370" y="796467"/>
                  </a:moveTo>
                  <a:lnTo>
                    <a:pt x="3068370" y="0"/>
                  </a:lnTo>
                  <a:lnTo>
                    <a:pt x="0" y="0"/>
                  </a:lnTo>
                  <a:lnTo>
                    <a:pt x="0" y="796569"/>
                  </a:lnTo>
                  <a:lnTo>
                    <a:pt x="3068370" y="796467"/>
                  </a:lnTo>
                  <a:close/>
                </a:path>
              </a:pathLst>
            </a:custGeom>
            <a:ln w="952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0" name="object 60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80524" y="2113122"/>
              <a:ext cx="158330" cy="158165"/>
            </a:xfrm>
            <a:prstGeom prst="rect">
              <a:avLst/>
            </a:prstGeom>
          </p:spPr>
        </p:pic>
      </p:grpSp>
      <p:pic>
        <p:nvPicPr>
          <p:cNvPr id="102" name="object 10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923986" y="1438168"/>
            <a:ext cx="507784" cy="431907"/>
          </a:xfrm>
          <a:prstGeom prst="rect">
            <a:avLst/>
          </a:prstGeom>
        </p:spPr>
      </p:pic>
      <p:pic>
        <p:nvPicPr>
          <p:cNvPr id="447" name="object 44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31837" y="3026473"/>
            <a:ext cx="198310" cy="188391"/>
          </a:xfrm>
          <a:prstGeom prst="rect">
            <a:avLst/>
          </a:prstGeom>
        </p:spPr>
      </p:pic>
      <p:pic>
        <p:nvPicPr>
          <p:cNvPr id="458" name="object 45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039141" y="3047989"/>
            <a:ext cx="136258" cy="175183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8806815" y="2651930"/>
            <a:ext cx="349885" cy="141605"/>
          </a:xfrm>
          <a:custGeom>
            <a:avLst/>
            <a:gdLst/>
            <a:ahLst/>
            <a:cxnLst/>
            <a:rect l="l" t="t" r="r" b="b"/>
            <a:pathLst>
              <a:path w="349884" h="141604">
                <a:moveTo>
                  <a:pt x="349364" y="0"/>
                </a:moveTo>
                <a:lnTo>
                  <a:pt x="0" y="0"/>
                </a:lnTo>
                <a:lnTo>
                  <a:pt x="174688" y="141503"/>
                </a:lnTo>
                <a:lnTo>
                  <a:pt x="349364" y="0"/>
                </a:lnTo>
                <a:close/>
              </a:path>
            </a:pathLst>
          </a:custGeom>
          <a:solidFill>
            <a:srgbClr val="00A0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422441" y="2033662"/>
            <a:ext cx="3068955" cy="606425"/>
          </a:xfrm>
          <a:custGeom>
            <a:avLst/>
            <a:gdLst/>
            <a:ahLst/>
            <a:cxnLst/>
            <a:rect l="l" t="t" r="r" b="b"/>
            <a:pathLst>
              <a:path w="3068954" h="606425">
                <a:moveTo>
                  <a:pt x="3068370" y="605815"/>
                </a:moveTo>
                <a:lnTo>
                  <a:pt x="3068370" y="0"/>
                </a:lnTo>
                <a:lnTo>
                  <a:pt x="0" y="0"/>
                </a:lnTo>
                <a:lnTo>
                  <a:pt x="0" y="605891"/>
                </a:lnTo>
                <a:lnTo>
                  <a:pt x="3068370" y="605815"/>
                </a:lnTo>
                <a:close/>
              </a:path>
            </a:pathLst>
          </a:custGeom>
          <a:ln w="9525">
            <a:solidFill>
              <a:srgbClr val="22181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15" name="object 615"/>
          <p:cNvGrpSpPr/>
          <p:nvPr/>
        </p:nvGrpSpPr>
        <p:grpSpPr>
          <a:xfrm>
            <a:off x="7422438" y="2098675"/>
            <a:ext cx="3073400" cy="615950"/>
            <a:chOff x="7422438" y="2650731"/>
            <a:chExt cx="3073400" cy="615950"/>
          </a:xfrm>
        </p:grpSpPr>
        <p:sp>
          <p:nvSpPr>
            <p:cNvPr id="616" name="object 616"/>
            <p:cNvSpPr/>
            <p:nvPr/>
          </p:nvSpPr>
          <p:spPr>
            <a:xfrm>
              <a:off x="7422438" y="2653626"/>
              <a:ext cx="3066415" cy="182245"/>
            </a:xfrm>
            <a:custGeom>
              <a:avLst/>
              <a:gdLst/>
              <a:ahLst/>
              <a:cxnLst/>
              <a:rect l="l" t="t" r="r" b="b"/>
              <a:pathLst>
                <a:path w="3066415" h="182244">
                  <a:moveTo>
                    <a:pt x="3066415" y="0"/>
                  </a:moveTo>
                  <a:lnTo>
                    <a:pt x="0" y="0"/>
                  </a:lnTo>
                  <a:lnTo>
                    <a:pt x="0" y="182092"/>
                  </a:lnTo>
                  <a:lnTo>
                    <a:pt x="3066415" y="182092"/>
                  </a:lnTo>
                  <a:lnTo>
                    <a:pt x="3066415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9885158" y="2655493"/>
              <a:ext cx="605790" cy="606425"/>
            </a:xfrm>
            <a:custGeom>
              <a:avLst/>
              <a:gdLst/>
              <a:ahLst/>
              <a:cxnLst/>
              <a:rect l="l" t="t" r="r" b="b"/>
              <a:pathLst>
                <a:path w="605790" h="606425">
                  <a:moveTo>
                    <a:pt x="605650" y="0"/>
                  </a:moveTo>
                  <a:lnTo>
                    <a:pt x="0" y="0"/>
                  </a:lnTo>
                  <a:lnTo>
                    <a:pt x="0" y="605891"/>
                  </a:lnTo>
                  <a:lnTo>
                    <a:pt x="605650" y="605891"/>
                  </a:lnTo>
                  <a:lnTo>
                    <a:pt x="6056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9885158" y="2655493"/>
              <a:ext cx="605790" cy="606425"/>
            </a:xfrm>
            <a:custGeom>
              <a:avLst/>
              <a:gdLst/>
              <a:ahLst/>
              <a:cxnLst/>
              <a:rect l="l" t="t" r="r" b="b"/>
              <a:pathLst>
                <a:path w="605790" h="606425">
                  <a:moveTo>
                    <a:pt x="0" y="605891"/>
                  </a:moveTo>
                  <a:lnTo>
                    <a:pt x="605650" y="605891"/>
                  </a:lnTo>
                  <a:lnTo>
                    <a:pt x="605650" y="0"/>
                  </a:lnTo>
                  <a:lnTo>
                    <a:pt x="0" y="0"/>
                  </a:lnTo>
                  <a:lnTo>
                    <a:pt x="0" y="605891"/>
                  </a:lnTo>
                  <a:close/>
                </a:path>
              </a:pathLst>
            </a:custGeom>
            <a:ln w="952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AA74101F-3DAD-38B1-991C-5BF6BF253C39}"/>
              </a:ext>
            </a:extLst>
          </p:cNvPr>
          <p:cNvGrpSpPr/>
          <p:nvPr/>
        </p:nvGrpSpPr>
        <p:grpSpPr>
          <a:xfrm>
            <a:off x="7422441" y="2908300"/>
            <a:ext cx="3068955" cy="796925"/>
            <a:chOff x="7422441" y="2867025"/>
            <a:chExt cx="3068955" cy="796925"/>
          </a:xfrm>
        </p:grpSpPr>
        <p:grpSp>
          <p:nvGrpSpPr>
            <p:cNvPr id="61" name="グループ化 60">
              <a:extLst>
                <a:ext uri="{FF2B5EF4-FFF2-40B4-BE49-F238E27FC236}">
                  <a16:creationId xmlns:a16="http://schemas.microsoft.com/office/drawing/2014/main" id="{40F7F079-872F-2AD9-E91B-90DD1D4678CB}"/>
                </a:ext>
              </a:extLst>
            </p:cNvPr>
            <p:cNvGrpSpPr/>
            <p:nvPr/>
          </p:nvGrpSpPr>
          <p:grpSpPr>
            <a:xfrm>
              <a:off x="7422441" y="2867025"/>
              <a:ext cx="3068955" cy="796925"/>
              <a:chOff x="7422441" y="2867025"/>
              <a:chExt cx="3068955" cy="796925"/>
            </a:xfrm>
          </p:grpSpPr>
          <p:sp>
            <p:nvSpPr>
              <p:cNvPr id="31" name="object 31"/>
              <p:cNvSpPr/>
              <p:nvPr/>
            </p:nvSpPr>
            <p:spPr>
              <a:xfrm>
                <a:off x="7426625" y="2867025"/>
                <a:ext cx="273685" cy="796925"/>
              </a:xfrm>
              <a:custGeom>
                <a:avLst/>
                <a:gdLst/>
                <a:ahLst/>
                <a:cxnLst/>
                <a:rect l="l" t="t" r="r" b="b"/>
                <a:pathLst>
                  <a:path w="273684" h="796925">
                    <a:moveTo>
                      <a:pt x="273316" y="0"/>
                    </a:moveTo>
                    <a:lnTo>
                      <a:pt x="0" y="0"/>
                    </a:lnTo>
                    <a:lnTo>
                      <a:pt x="0" y="796480"/>
                    </a:lnTo>
                    <a:lnTo>
                      <a:pt x="273316" y="796569"/>
                    </a:lnTo>
                    <a:lnTo>
                      <a:pt x="273316" y="0"/>
                    </a:lnTo>
                    <a:close/>
                  </a:path>
                </a:pathLst>
              </a:custGeom>
              <a:solidFill>
                <a:srgbClr val="B5B6B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26"/>
              <p:cNvSpPr/>
              <p:nvPr/>
            </p:nvSpPr>
            <p:spPr>
              <a:xfrm>
                <a:off x="7701002" y="2867025"/>
                <a:ext cx="996315" cy="796925"/>
              </a:xfrm>
              <a:custGeom>
                <a:avLst/>
                <a:gdLst/>
                <a:ahLst/>
                <a:cxnLst/>
                <a:rect l="l" t="t" r="r" b="b"/>
                <a:pathLst>
                  <a:path w="996315" h="796925">
                    <a:moveTo>
                      <a:pt x="995718" y="0"/>
                    </a:moveTo>
                    <a:lnTo>
                      <a:pt x="0" y="0"/>
                    </a:lnTo>
                    <a:lnTo>
                      <a:pt x="0" y="796480"/>
                    </a:lnTo>
                    <a:lnTo>
                      <a:pt x="995718" y="796582"/>
                    </a:lnTo>
                    <a:lnTo>
                      <a:pt x="995718" y="0"/>
                    </a:lnTo>
                    <a:close/>
                  </a:path>
                </a:pathLst>
              </a:custGeom>
              <a:solidFill>
                <a:srgbClr val="E8E8E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37"/>
              <p:cNvSpPr/>
              <p:nvPr/>
            </p:nvSpPr>
            <p:spPr>
              <a:xfrm>
                <a:off x="7422441" y="2867025"/>
                <a:ext cx="3068955" cy="796925"/>
              </a:xfrm>
              <a:custGeom>
                <a:avLst/>
                <a:gdLst/>
                <a:ahLst/>
                <a:cxnLst/>
                <a:rect l="l" t="t" r="r" b="b"/>
                <a:pathLst>
                  <a:path w="3068954" h="796925">
                    <a:moveTo>
                      <a:pt x="3068370" y="796480"/>
                    </a:moveTo>
                    <a:lnTo>
                      <a:pt x="3068370" y="0"/>
                    </a:lnTo>
                    <a:lnTo>
                      <a:pt x="0" y="0"/>
                    </a:lnTo>
                    <a:lnTo>
                      <a:pt x="0" y="796582"/>
                    </a:lnTo>
                    <a:lnTo>
                      <a:pt x="3068370" y="796480"/>
                    </a:lnTo>
                    <a:close/>
                  </a:path>
                </a:pathLst>
              </a:custGeom>
              <a:ln w="9525">
                <a:solidFill>
                  <a:srgbClr val="221815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601" name="object 60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480532" y="3184420"/>
              <a:ext cx="158165" cy="158165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271825" y="4226199"/>
            <a:ext cx="3084195" cy="2942590"/>
            <a:chOff x="271825" y="4226199"/>
            <a:chExt cx="3084195" cy="2942590"/>
          </a:xfrm>
        </p:grpSpPr>
        <p:sp>
          <p:nvSpPr>
            <p:cNvPr id="18" name="object 18"/>
            <p:cNvSpPr/>
            <p:nvPr/>
          </p:nvSpPr>
          <p:spPr>
            <a:xfrm>
              <a:off x="278180" y="4232554"/>
              <a:ext cx="3071495" cy="2930525"/>
            </a:xfrm>
            <a:custGeom>
              <a:avLst/>
              <a:gdLst/>
              <a:ahLst/>
              <a:cxnLst/>
              <a:rect l="l" t="t" r="r" b="b"/>
              <a:pathLst>
                <a:path w="3071495" h="2930525">
                  <a:moveTo>
                    <a:pt x="3071291" y="0"/>
                  </a:moveTo>
                  <a:lnTo>
                    <a:pt x="0" y="0"/>
                  </a:lnTo>
                  <a:lnTo>
                    <a:pt x="0" y="2930093"/>
                  </a:lnTo>
                  <a:lnTo>
                    <a:pt x="3071291" y="2930093"/>
                  </a:lnTo>
                  <a:lnTo>
                    <a:pt x="3071291" y="0"/>
                  </a:lnTo>
                  <a:close/>
                </a:path>
              </a:pathLst>
            </a:custGeom>
            <a:solidFill>
              <a:srgbClr val="FFF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71818" y="4226204"/>
              <a:ext cx="3084195" cy="2942590"/>
            </a:xfrm>
            <a:custGeom>
              <a:avLst/>
              <a:gdLst/>
              <a:ahLst/>
              <a:cxnLst/>
              <a:rect l="l" t="t" r="r" b="b"/>
              <a:pathLst>
                <a:path w="3084195" h="2942590">
                  <a:moveTo>
                    <a:pt x="3083991" y="0"/>
                  </a:moveTo>
                  <a:lnTo>
                    <a:pt x="3071291" y="0"/>
                  </a:lnTo>
                  <a:lnTo>
                    <a:pt x="3071291" y="12700"/>
                  </a:lnTo>
                  <a:lnTo>
                    <a:pt x="3071291" y="2929890"/>
                  </a:lnTo>
                  <a:lnTo>
                    <a:pt x="12700" y="2929890"/>
                  </a:lnTo>
                  <a:lnTo>
                    <a:pt x="12700" y="12700"/>
                  </a:lnTo>
                  <a:lnTo>
                    <a:pt x="3071291" y="12700"/>
                  </a:lnTo>
                  <a:lnTo>
                    <a:pt x="3071291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2929890"/>
                  </a:lnTo>
                  <a:lnTo>
                    <a:pt x="0" y="2942590"/>
                  </a:lnTo>
                  <a:lnTo>
                    <a:pt x="3083991" y="2942590"/>
                  </a:lnTo>
                  <a:lnTo>
                    <a:pt x="3083991" y="2930093"/>
                  </a:lnTo>
                  <a:lnTo>
                    <a:pt x="3083991" y="2929890"/>
                  </a:lnTo>
                  <a:lnTo>
                    <a:pt x="3083991" y="12700"/>
                  </a:lnTo>
                  <a:lnTo>
                    <a:pt x="3083991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0695" y="5534519"/>
              <a:ext cx="3066986" cy="1621765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3869907" y="4226199"/>
            <a:ext cx="3084195" cy="2942590"/>
            <a:chOff x="3869907" y="4226199"/>
            <a:chExt cx="3084195" cy="2942590"/>
          </a:xfrm>
        </p:grpSpPr>
        <p:sp>
          <p:nvSpPr>
            <p:cNvPr id="22" name="object 22"/>
            <p:cNvSpPr/>
            <p:nvPr/>
          </p:nvSpPr>
          <p:spPr>
            <a:xfrm>
              <a:off x="3876255" y="4232554"/>
              <a:ext cx="3071495" cy="2930525"/>
            </a:xfrm>
            <a:custGeom>
              <a:avLst/>
              <a:gdLst/>
              <a:ahLst/>
              <a:cxnLst/>
              <a:rect l="l" t="t" r="r" b="b"/>
              <a:pathLst>
                <a:path w="3071495" h="2930525">
                  <a:moveTo>
                    <a:pt x="3071291" y="0"/>
                  </a:moveTo>
                  <a:lnTo>
                    <a:pt x="0" y="0"/>
                  </a:lnTo>
                  <a:lnTo>
                    <a:pt x="0" y="2930093"/>
                  </a:lnTo>
                  <a:lnTo>
                    <a:pt x="3071291" y="2930093"/>
                  </a:lnTo>
                  <a:lnTo>
                    <a:pt x="3071291" y="0"/>
                  </a:lnTo>
                  <a:close/>
                </a:path>
              </a:pathLst>
            </a:custGeom>
            <a:solidFill>
              <a:srgbClr val="FFF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69906" y="4226204"/>
              <a:ext cx="3084195" cy="2942590"/>
            </a:xfrm>
            <a:custGeom>
              <a:avLst/>
              <a:gdLst/>
              <a:ahLst/>
              <a:cxnLst/>
              <a:rect l="l" t="t" r="r" b="b"/>
              <a:pathLst>
                <a:path w="3084195" h="2942590">
                  <a:moveTo>
                    <a:pt x="3083991" y="0"/>
                  </a:moveTo>
                  <a:lnTo>
                    <a:pt x="3071291" y="0"/>
                  </a:lnTo>
                  <a:lnTo>
                    <a:pt x="3071291" y="12700"/>
                  </a:lnTo>
                  <a:lnTo>
                    <a:pt x="3071291" y="2929890"/>
                  </a:lnTo>
                  <a:lnTo>
                    <a:pt x="12700" y="2929890"/>
                  </a:lnTo>
                  <a:lnTo>
                    <a:pt x="12700" y="12700"/>
                  </a:lnTo>
                  <a:lnTo>
                    <a:pt x="3071291" y="12700"/>
                  </a:lnTo>
                  <a:lnTo>
                    <a:pt x="3071291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2929890"/>
                  </a:lnTo>
                  <a:lnTo>
                    <a:pt x="0" y="2942590"/>
                  </a:lnTo>
                  <a:lnTo>
                    <a:pt x="3083991" y="2942590"/>
                  </a:lnTo>
                  <a:lnTo>
                    <a:pt x="3083991" y="2930093"/>
                  </a:lnTo>
                  <a:lnTo>
                    <a:pt x="3083991" y="2929890"/>
                  </a:lnTo>
                  <a:lnTo>
                    <a:pt x="3083991" y="12700"/>
                  </a:lnTo>
                  <a:lnTo>
                    <a:pt x="3083991" y="0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78758" y="5534519"/>
              <a:ext cx="3066999" cy="1621765"/>
            </a:xfrm>
            <a:prstGeom prst="rect">
              <a:avLst/>
            </a:prstGeom>
          </p:spPr>
        </p:pic>
      </p:grpSp>
      <p:pic>
        <p:nvPicPr>
          <p:cNvPr id="101" name="object 10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438367" y="4970466"/>
            <a:ext cx="178589" cy="128955"/>
          </a:xfrm>
          <a:prstGeom prst="rect">
            <a:avLst/>
          </a:prstGeom>
        </p:spPr>
      </p:pic>
      <p:grpSp>
        <p:nvGrpSpPr>
          <p:cNvPr id="128" name="object 128"/>
          <p:cNvGrpSpPr/>
          <p:nvPr/>
        </p:nvGrpSpPr>
        <p:grpSpPr>
          <a:xfrm>
            <a:off x="1376235" y="4723345"/>
            <a:ext cx="870585" cy="1040765"/>
            <a:chOff x="1376235" y="4723345"/>
            <a:chExt cx="870585" cy="1040765"/>
          </a:xfrm>
        </p:grpSpPr>
        <p:sp>
          <p:nvSpPr>
            <p:cNvPr id="129" name="object 129"/>
            <p:cNvSpPr/>
            <p:nvPr/>
          </p:nvSpPr>
          <p:spPr>
            <a:xfrm>
              <a:off x="1376235" y="4723345"/>
              <a:ext cx="867410" cy="1040765"/>
            </a:xfrm>
            <a:custGeom>
              <a:avLst/>
              <a:gdLst/>
              <a:ahLst/>
              <a:cxnLst/>
              <a:rect l="l" t="t" r="r" b="b"/>
              <a:pathLst>
                <a:path w="867410" h="1040764">
                  <a:moveTo>
                    <a:pt x="0" y="1040193"/>
                  </a:moveTo>
                  <a:lnTo>
                    <a:pt x="866800" y="1040193"/>
                  </a:lnTo>
                  <a:lnTo>
                    <a:pt x="866800" y="0"/>
                  </a:lnTo>
                  <a:lnTo>
                    <a:pt x="0" y="0"/>
                  </a:lnTo>
                  <a:lnTo>
                    <a:pt x="0" y="1040193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1664766" y="4881105"/>
              <a:ext cx="417830" cy="149225"/>
            </a:xfrm>
            <a:custGeom>
              <a:avLst/>
              <a:gdLst/>
              <a:ahLst/>
              <a:cxnLst/>
              <a:rect l="l" t="t" r="r" b="b"/>
              <a:pathLst>
                <a:path w="417830" h="149225">
                  <a:moveTo>
                    <a:pt x="417830" y="0"/>
                  </a:moveTo>
                  <a:lnTo>
                    <a:pt x="0" y="0"/>
                  </a:lnTo>
                  <a:lnTo>
                    <a:pt x="0" y="40640"/>
                  </a:lnTo>
                  <a:lnTo>
                    <a:pt x="0" y="148590"/>
                  </a:lnTo>
                  <a:lnTo>
                    <a:pt x="416953" y="148590"/>
                  </a:lnTo>
                  <a:lnTo>
                    <a:pt x="416953" y="149123"/>
                  </a:lnTo>
                  <a:lnTo>
                    <a:pt x="417830" y="149123"/>
                  </a:lnTo>
                  <a:lnTo>
                    <a:pt x="417830" y="40640"/>
                  </a:lnTo>
                  <a:lnTo>
                    <a:pt x="417830" y="40144"/>
                  </a:lnTo>
                  <a:lnTo>
                    <a:pt x="417830" y="0"/>
                  </a:lnTo>
                  <a:close/>
                </a:path>
              </a:pathLst>
            </a:custGeom>
            <a:solidFill>
              <a:srgbClr val="C9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1664246" y="4899329"/>
              <a:ext cx="195580" cy="17780"/>
            </a:xfrm>
            <a:custGeom>
              <a:avLst/>
              <a:gdLst/>
              <a:ahLst/>
              <a:cxnLst/>
              <a:rect l="l" t="t" r="r" b="b"/>
              <a:pathLst>
                <a:path w="195580" h="17779">
                  <a:moveTo>
                    <a:pt x="195541" y="0"/>
                  </a:moveTo>
                  <a:lnTo>
                    <a:pt x="0" y="0"/>
                  </a:lnTo>
                  <a:lnTo>
                    <a:pt x="0" y="17538"/>
                  </a:lnTo>
                  <a:lnTo>
                    <a:pt x="195541" y="17538"/>
                  </a:lnTo>
                  <a:lnTo>
                    <a:pt x="195541" y="0"/>
                  </a:lnTo>
                  <a:close/>
                </a:path>
              </a:pathLst>
            </a:custGeom>
            <a:solidFill>
              <a:srgbClr val="94CC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082605" y="4923421"/>
              <a:ext cx="105410" cy="107314"/>
            </a:xfrm>
            <a:custGeom>
              <a:avLst/>
              <a:gdLst/>
              <a:ahLst/>
              <a:cxnLst/>
              <a:rect l="l" t="t" r="r" b="b"/>
              <a:pathLst>
                <a:path w="105410" h="107314">
                  <a:moveTo>
                    <a:pt x="105232" y="0"/>
                  </a:moveTo>
                  <a:lnTo>
                    <a:pt x="0" y="558"/>
                  </a:lnTo>
                  <a:lnTo>
                    <a:pt x="0" y="106807"/>
                  </a:lnTo>
                  <a:lnTo>
                    <a:pt x="105232" y="106807"/>
                  </a:lnTo>
                  <a:lnTo>
                    <a:pt x="105232" y="0"/>
                  </a:lnTo>
                  <a:close/>
                </a:path>
              </a:pathLst>
            </a:custGeom>
            <a:solidFill>
              <a:srgbClr val="D4BC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187816" y="4881219"/>
              <a:ext cx="55244" cy="148590"/>
            </a:xfrm>
            <a:custGeom>
              <a:avLst/>
              <a:gdLst/>
              <a:ahLst/>
              <a:cxnLst/>
              <a:rect l="l" t="t" r="r" b="b"/>
              <a:pathLst>
                <a:path w="55244" h="148589">
                  <a:moveTo>
                    <a:pt x="55206" y="0"/>
                  </a:moveTo>
                  <a:lnTo>
                    <a:pt x="876" y="0"/>
                  </a:lnTo>
                  <a:lnTo>
                    <a:pt x="876" y="41910"/>
                  </a:lnTo>
                  <a:lnTo>
                    <a:pt x="0" y="41910"/>
                  </a:lnTo>
                  <a:lnTo>
                    <a:pt x="0" y="148590"/>
                  </a:lnTo>
                  <a:lnTo>
                    <a:pt x="55206" y="148590"/>
                  </a:lnTo>
                  <a:lnTo>
                    <a:pt x="55206" y="41910"/>
                  </a:lnTo>
                  <a:lnTo>
                    <a:pt x="55206" y="0"/>
                  </a:lnTo>
                  <a:close/>
                </a:path>
              </a:pathLst>
            </a:custGeom>
            <a:solidFill>
              <a:srgbClr val="E8D5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191093" y="4985308"/>
              <a:ext cx="52069" cy="34925"/>
            </a:xfrm>
            <a:custGeom>
              <a:avLst/>
              <a:gdLst/>
              <a:ahLst/>
              <a:cxnLst/>
              <a:rect l="l" t="t" r="r" b="b"/>
              <a:pathLst>
                <a:path w="52069" h="34925">
                  <a:moveTo>
                    <a:pt x="31775" y="0"/>
                  </a:moveTo>
                  <a:lnTo>
                    <a:pt x="0" y="14998"/>
                  </a:lnTo>
                  <a:lnTo>
                    <a:pt x="0" y="34378"/>
                  </a:lnTo>
                  <a:lnTo>
                    <a:pt x="31775" y="19304"/>
                  </a:lnTo>
                  <a:lnTo>
                    <a:pt x="31775" y="0"/>
                  </a:lnTo>
                  <a:close/>
                </a:path>
                <a:path w="52069" h="34925">
                  <a:moveTo>
                    <a:pt x="51943" y="6756"/>
                  </a:moveTo>
                  <a:lnTo>
                    <a:pt x="34455" y="14998"/>
                  </a:lnTo>
                  <a:lnTo>
                    <a:pt x="34455" y="34378"/>
                  </a:lnTo>
                  <a:lnTo>
                    <a:pt x="51943" y="26085"/>
                  </a:lnTo>
                  <a:lnTo>
                    <a:pt x="51943" y="6756"/>
                  </a:lnTo>
                  <a:close/>
                </a:path>
              </a:pathLst>
            </a:custGeom>
            <a:solidFill>
              <a:srgbClr val="D29D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011968" y="4879170"/>
              <a:ext cx="0" cy="151130"/>
            </a:xfrm>
            <a:custGeom>
              <a:avLst/>
              <a:gdLst/>
              <a:ahLst/>
              <a:cxnLst/>
              <a:rect l="l" t="t" r="r" b="b"/>
              <a:pathLst>
                <a:path h="151129">
                  <a:moveTo>
                    <a:pt x="0" y="0"/>
                  </a:moveTo>
                  <a:lnTo>
                    <a:pt x="0" y="15077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047345" y="4879170"/>
              <a:ext cx="0" cy="151130"/>
            </a:xfrm>
            <a:custGeom>
              <a:avLst/>
              <a:gdLst/>
              <a:ahLst/>
              <a:cxnLst/>
              <a:rect l="l" t="t" r="r" b="b"/>
              <a:pathLst>
                <a:path h="151129">
                  <a:moveTo>
                    <a:pt x="0" y="0"/>
                  </a:moveTo>
                  <a:lnTo>
                    <a:pt x="0" y="15077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082717" y="4879172"/>
              <a:ext cx="0" cy="151130"/>
            </a:xfrm>
            <a:custGeom>
              <a:avLst/>
              <a:gdLst/>
              <a:ahLst/>
              <a:cxnLst/>
              <a:rect l="l" t="t" r="r" b="b"/>
              <a:pathLst>
                <a:path h="151129">
                  <a:moveTo>
                    <a:pt x="0" y="150761"/>
                  </a:moveTo>
                  <a:lnTo>
                    <a:pt x="0" y="0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2118044" y="4923608"/>
              <a:ext cx="0" cy="106680"/>
            </a:xfrm>
            <a:custGeom>
              <a:avLst/>
              <a:gdLst/>
              <a:ahLst/>
              <a:cxnLst/>
              <a:rect l="l" t="t" r="r" b="b"/>
              <a:pathLst>
                <a:path h="106679">
                  <a:moveTo>
                    <a:pt x="0" y="0"/>
                  </a:moveTo>
                  <a:lnTo>
                    <a:pt x="0" y="10632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2152950" y="4923608"/>
              <a:ext cx="0" cy="106680"/>
            </a:xfrm>
            <a:custGeom>
              <a:avLst/>
              <a:gdLst/>
              <a:ahLst/>
              <a:cxnLst/>
              <a:rect l="l" t="t" r="r" b="b"/>
              <a:pathLst>
                <a:path h="106679">
                  <a:moveTo>
                    <a:pt x="0" y="0"/>
                  </a:moveTo>
                  <a:lnTo>
                    <a:pt x="0" y="10632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224215" y="4879170"/>
              <a:ext cx="0" cy="151130"/>
            </a:xfrm>
            <a:custGeom>
              <a:avLst/>
              <a:gdLst/>
              <a:ahLst/>
              <a:cxnLst/>
              <a:rect l="l" t="t" r="r" b="b"/>
              <a:pathLst>
                <a:path h="151129">
                  <a:moveTo>
                    <a:pt x="0" y="0"/>
                  </a:moveTo>
                  <a:lnTo>
                    <a:pt x="0" y="15077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188837" y="4879170"/>
              <a:ext cx="0" cy="151130"/>
            </a:xfrm>
            <a:custGeom>
              <a:avLst/>
              <a:gdLst/>
              <a:ahLst/>
              <a:cxnLst/>
              <a:rect l="l" t="t" r="r" b="b"/>
              <a:pathLst>
                <a:path h="151129">
                  <a:moveTo>
                    <a:pt x="0" y="0"/>
                  </a:moveTo>
                  <a:lnTo>
                    <a:pt x="0" y="15077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1941219" y="4879170"/>
              <a:ext cx="0" cy="151130"/>
            </a:xfrm>
            <a:custGeom>
              <a:avLst/>
              <a:gdLst/>
              <a:ahLst/>
              <a:cxnLst/>
              <a:rect l="l" t="t" r="r" b="b"/>
              <a:pathLst>
                <a:path h="151129">
                  <a:moveTo>
                    <a:pt x="0" y="0"/>
                  </a:moveTo>
                  <a:lnTo>
                    <a:pt x="0" y="15077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1976589" y="4879170"/>
              <a:ext cx="0" cy="151130"/>
            </a:xfrm>
            <a:custGeom>
              <a:avLst/>
              <a:gdLst/>
              <a:ahLst/>
              <a:cxnLst/>
              <a:rect l="l" t="t" r="r" b="b"/>
              <a:pathLst>
                <a:path h="151129">
                  <a:moveTo>
                    <a:pt x="0" y="0"/>
                  </a:moveTo>
                  <a:lnTo>
                    <a:pt x="0" y="15077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1693599" y="4879170"/>
              <a:ext cx="0" cy="151130"/>
            </a:xfrm>
            <a:custGeom>
              <a:avLst/>
              <a:gdLst/>
              <a:ahLst/>
              <a:cxnLst/>
              <a:rect l="l" t="t" r="r" b="b"/>
              <a:pathLst>
                <a:path h="151129">
                  <a:moveTo>
                    <a:pt x="0" y="0"/>
                  </a:moveTo>
                  <a:lnTo>
                    <a:pt x="0" y="15077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1728971" y="4879170"/>
              <a:ext cx="0" cy="151130"/>
            </a:xfrm>
            <a:custGeom>
              <a:avLst/>
              <a:gdLst/>
              <a:ahLst/>
              <a:cxnLst/>
              <a:rect l="l" t="t" r="r" b="b"/>
              <a:pathLst>
                <a:path h="151129">
                  <a:moveTo>
                    <a:pt x="0" y="0"/>
                  </a:moveTo>
                  <a:lnTo>
                    <a:pt x="0" y="15077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1764348" y="4879170"/>
              <a:ext cx="0" cy="151130"/>
            </a:xfrm>
            <a:custGeom>
              <a:avLst/>
              <a:gdLst/>
              <a:ahLst/>
              <a:cxnLst/>
              <a:rect l="l" t="t" r="r" b="b"/>
              <a:pathLst>
                <a:path h="151129">
                  <a:moveTo>
                    <a:pt x="0" y="0"/>
                  </a:moveTo>
                  <a:lnTo>
                    <a:pt x="0" y="15077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1799720" y="4879170"/>
              <a:ext cx="0" cy="151130"/>
            </a:xfrm>
            <a:custGeom>
              <a:avLst/>
              <a:gdLst/>
              <a:ahLst/>
              <a:cxnLst/>
              <a:rect l="l" t="t" r="r" b="b"/>
              <a:pathLst>
                <a:path h="151129">
                  <a:moveTo>
                    <a:pt x="0" y="0"/>
                  </a:moveTo>
                  <a:lnTo>
                    <a:pt x="0" y="15077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1835097" y="4879170"/>
              <a:ext cx="0" cy="151130"/>
            </a:xfrm>
            <a:custGeom>
              <a:avLst/>
              <a:gdLst/>
              <a:ahLst/>
              <a:cxnLst/>
              <a:rect l="l" t="t" r="r" b="b"/>
              <a:pathLst>
                <a:path h="151129">
                  <a:moveTo>
                    <a:pt x="0" y="0"/>
                  </a:moveTo>
                  <a:lnTo>
                    <a:pt x="0" y="15077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1905847" y="4879170"/>
              <a:ext cx="0" cy="151130"/>
            </a:xfrm>
            <a:custGeom>
              <a:avLst/>
              <a:gdLst/>
              <a:ahLst/>
              <a:cxnLst/>
              <a:rect l="l" t="t" r="r" b="b"/>
              <a:pathLst>
                <a:path h="151129">
                  <a:moveTo>
                    <a:pt x="0" y="0"/>
                  </a:moveTo>
                  <a:lnTo>
                    <a:pt x="0" y="15077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1870469" y="4879170"/>
              <a:ext cx="0" cy="151130"/>
            </a:xfrm>
            <a:custGeom>
              <a:avLst/>
              <a:gdLst/>
              <a:ahLst/>
              <a:cxnLst/>
              <a:rect l="l" t="t" r="r" b="b"/>
              <a:pathLst>
                <a:path h="151129">
                  <a:moveTo>
                    <a:pt x="0" y="0"/>
                  </a:moveTo>
                  <a:lnTo>
                    <a:pt x="0" y="15077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2002817" y="5282018"/>
              <a:ext cx="240665" cy="123825"/>
            </a:xfrm>
            <a:custGeom>
              <a:avLst/>
              <a:gdLst/>
              <a:ahLst/>
              <a:cxnLst/>
              <a:rect l="l" t="t" r="r" b="b"/>
              <a:pathLst>
                <a:path w="240664" h="123825">
                  <a:moveTo>
                    <a:pt x="240217" y="0"/>
                  </a:moveTo>
                  <a:lnTo>
                    <a:pt x="0" y="0"/>
                  </a:lnTo>
                  <a:lnTo>
                    <a:pt x="0" y="123647"/>
                  </a:lnTo>
                  <a:lnTo>
                    <a:pt x="240217" y="123647"/>
                  </a:lnTo>
                  <a:lnTo>
                    <a:pt x="240217" y="0"/>
                  </a:lnTo>
                  <a:close/>
                </a:path>
              </a:pathLst>
            </a:custGeom>
            <a:solidFill>
              <a:srgbClr val="66A1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2031638" y="528202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solidFill>
              <a:srgbClr val="66A1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2031638" y="528202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2067010" y="528202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solidFill>
              <a:srgbClr val="66A1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2067010" y="528202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2102387" y="528202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solidFill>
              <a:srgbClr val="66A1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2102387" y="528202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2137759" y="528202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solidFill>
              <a:srgbClr val="66A1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2137759" y="528202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2173136" y="528202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solidFill>
              <a:srgbClr val="66A1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2173136" y="528202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2243885" y="528202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solidFill>
              <a:srgbClr val="66A1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2243885" y="528202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2208508" y="528202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solidFill>
              <a:srgbClr val="66A1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2208508" y="528202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2001964" y="5641987"/>
              <a:ext cx="241300" cy="121920"/>
            </a:xfrm>
            <a:custGeom>
              <a:avLst/>
              <a:gdLst/>
              <a:ahLst/>
              <a:cxnLst/>
              <a:rect l="l" t="t" r="r" b="b"/>
              <a:pathLst>
                <a:path w="241300" h="121920">
                  <a:moveTo>
                    <a:pt x="0" y="121551"/>
                  </a:moveTo>
                  <a:lnTo>
                    <a:pt x="241071" y="121551"/>
                  </a:lnTo>
                  <a:lnTo>
                    <a:pt x="241071" y="0"/>
                  </a:lnTo>
                  <a:lnTo>
                    <a:pt x="0" y="0"/>
                  </a:lnTo>
                  <a:lnTo>
                    <a:pt x="0" y="121551"/>
                  </a:lnTo>
                  <a:close/>
                </a:path>
              </a:pathLst>
            </a:custGeom>
            <a:solidFill>
              <a:srgbClr val="82AD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2030788" y="5641988"/>
              <a:ext cx="212725" cy="121920"/>
            </a:xfrm>
            <a:custGeom>
              <a:avLst/>
              <a:gdLst/>
              <a:ahLst/>
              <a:cxnLst/>
              <a:rect l="l" t="t" r="r" b="b"/>
              <a:pathLst>
                <a:path w="212725" h="121920">
                  <a:moveTo>
                    <a:pt x="0" y="0"/>
                  </a:moveTo>
                  <a:lnTo>
                    <a:pt x="0" y="121550"/>
                  </a:lnTo>
                </a:path>
                <a:path w="212725" h="121920">
                  <a:moveTo>
                    <a:pt x="35372" y="0"/>
                  </a:moveTo>
                  <a:lnTo>
                    <a:pt x="35372" y="121550"/>
                  </a:lnTo>
                </a:path>
                <a:path w="212725" h="121920">
                  <a:moveTo>
                    <a:pt x="70742" y="0"/>
                  </a:moveTo>
                  <a:lnTo>
                    <a:pt x="70742" y="121550"/>
                  </a:lnTo>
                </a:path>
                <a:path w="212725" h="121920">
                  <a:moveTo>
                    <a:pt x="106121" y="0"/>
                  </a:moveTo>
                  <a:lnTo>
                    <a:pt x="106121" y="121550"/>
                  </a:lnTo>
                </a:path>
                <a:path w="212725" h="121920">
                  <a:moveTo>
                    <a:pt x="141498" y="0"/>
                  </a:moveTo>
                  <a:lnTo>
                    <a:pt x="141498" y="121550"/>
                  </a:lnTo>
                </a:path>
                <a:path w="212725" h="121920">
                  <a:moveTo>
                    <a:pt x="212241" y="0"/>
                  </a:moveTo>
                  <a:lnTo>
                    <a:pt x="212241" y="121550"/>
                  </a:lnTo>
                </a:path>
                <a:path w="212725" h="121920">
                  <a:moveTo>
                    <a:pt x="176870" y="0"/>
                  </a:moveTo>
                  <a:lnTo>
                    <a:pt x="176870" y="121550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2096871" y="4761890"/>
              <a:ext cx="146685" cy="84455"/>
            </a:xfrm>
            <a:custGeom>
              <a:avLst/>
              <a:gdLst/>
              <a:ahLst/>
              <a:cxnLst/>
              <a:rect l="l" t="t" r="r" b="b"/>
              <a:pathLst>
                <a:path w="146685" h="84454">
                  <a:moveTo>
                    <a:pt x="146164" y="0"/>
                  </a:moveTo>
                  <a:lnTo>
                    <a:pt x="0" y="0"/>
                  </a:lnTo>
                  <a:lnTo>
                    <a:pt x="0" y="84175"/>
                  </a:lnTo>
                  <a:lnTo>
                    <a:pt x="146164" y="84175"/>
                  </a:lnTo>
                  <a:lnTo>
                    <a:pt x="146164" y="0"/>
                  </a:lnTo>
                  <a:close/>
                </a:path>
              </a:pathLst>
            </a:custGeom>
            <a:solidFill>
              <a:srgbClr val="8AAA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1376235" y="4728489"/>
              <a:ext cx="720090" cy="118110"/>
            </a:xfrm>
            <a:custGeom>
              <a:avLst/>
              <a:gdLst/>
              <a:ahLst/>
              <a:cxnLst/>
              <a:rect l="l" t="t" r="r" b="b"/>
              <a:pathLst>
                <a:path w="720089" h="118110">
                  <a:moveTo>
                    <a:pt x="0" y="117576"/>
                  </a:moveTo>
                  <a:lnTo>
                    <a:pt x="719797" y="117576"/>
                  </a:lnTo>
                  <a:lnTo>
                    <a:pt x="719797" y="0"/>
                  </a:lnTo>
                  <a:lnTo>
                    <a:pt x="0" y="0"/>
                  </a:lnTo>
                  <a:lnTo>
                    <a:pt x="0" y="117576"/>
                  </a:lnTo>
                  <a:close/>
                </a:path>
              </a:pathLst>
            </a:custGeom>
            <a:solidFill>
              <a:srgbClr val="82AD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1954526" y="4728489"/>
              <a:ext cx="141605" cy="119380"/>
            </a:xfrm>
            <a:custGeom>
              <a:avLst/>
              <a:gdLst/>
              <a:ahLst/>
              <a:cxnLst/>
              <a:rect l="l" t="t" r="r" b="b"/>
              <a:pathLst>
                <a:path w="141605" h="119379">
                  <a:moveTo>
                    <a:pt x="0" y="0"/>
                  </a:moveTo>
                  <a:lnTo>
                    <a:pt x="0" y="118896"/>
                  </a:lnTo>
                </a:path>
                <a:path w="141605" h="119379">
                  <a:moveTo>
                    <a:pt x="35372" y="0"/>
                  </a:moveTo>
                  <a:lnTo>
                    <a:pt x="35372" y="118896"/>
                  </a:lnTo>
                </a:path>
                <a:path w="141605" h="119379">
                  <a:moveTo>
                    <a:pt x="70749" y="0"/>
                  </a:moveTo>
                  <a:lnTo>
                    <a:pt x="70749" y="118896"/>
                  </a:lnTo>
                </a:path>
                <a:path w="141605" h="119379">
                  <a:moveTo>
                    <a:pt x="106121" y="0"/>
                  </a:moveTo>
                  <a:lnTo>
                    <a:pt x="106121" y="118896"/>
                  </a:lnTo>
                </a:path>
                <a:path w="141605" h="119379">
                  <a:moveTo>
                    <a:pt x="141498" y="0"/>
                  </a:moveTo>
                  <a:lnTo>
                    <a:pt x="141498" y="118896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2142552" y="4761894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h="85725">
                  <a:moveTo>
                    <a:pt x="0" y="0"/>
                  </a:moveTo>
                  <a:lnTo>
                    <a:pt x="0" y="85483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2119285" y="4761894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h="85725">
                  <a:moveTo>
                    <a:pt x="0" y="0"/>
                  </a:moveTo>
                  <a:lnTo>
                    <a:pt x="0" y="85483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2189079" y="4761894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h="85725">
                  <a:moveTo>
                    <a:pt x="0" y="0"/>
                  </a:moveTo>
                  <a:lnTo>
                    <a:pt x="0" y="85483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2165812" y="4761894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h="85725">
                  <a:moveTo>
                    <a:pt x="0" y="0"/>
                  </a:moveTo>
                  <a:lnTo>
                    <a:pt x="0" y="85483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2212339" y="4761894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h="85725">
                  <a:moveTo>
                    <a:pt x="0" y="0"/>
                  </a:moveTo>
                  <a:lnTo>
                    <a:pt x="0" y="85483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2235606" y="4761894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h="85725">
                  <a:moveTo>
                    <a:pt x="0" y="0"/>
                  </a:moveTo>
                  <a:lnTo>
                    <a:pt x="0" y="85483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3" name="object 183"/>
          <p:cNvSpPr/>
          <p:nvPr/>
        </p:nvSpPr>
        <p:spPr>
          <a:xfrm>
            <a:off x="1388539" y="4728489"/>
            <a:ext cx="71120" cy="119380"/>
          </a:xfrm>
          <a:custGeom>
            <a:avLst/>
            <a:gdLst/>
            <a:ahLst/>
            <a:cxnLst/>
            <a:rect l="l" t="t" r="r" b="b"/>
            <a:pathLst>
              <a:path w="71119" h="119379">
                <a:moveTo>
                  <a:pt x="0" y="0"/>
                </a:moveTo>
                <a:lnTo>
                  <a:pt x="0" y="118896"/>
                </a:lnTo>
              </a:path>
              <a:path w="71119" h="119379">
                <a:moveTo>
                  <a:pt x="35372" y="0"/>
                </a:moveTo>
                <a:lnTo>
                  <a:pt x="35372" y="118896"/>
                </a:lnTo>
              </a:path>
              <a:path w="71119" h="119379">
                <a:moveTo>
                  <a:pt x="70749" y="0"/>
                </a:moveTo>
                <a:lnTo>
                  <a:pt x="70749" y="118896"/>
                </a:lnTo>
              </a:path>
            </a:pathLst>
          </a:custGeom>
          <a:ln w="5524">
            <a:solidFill>
              <a:srgbClr val="0E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1494660" y="4728489"/>
            <a:ext cx="35560" cy="119380"/>
          </a:xfrm>
          <a:custGeom>
            <a:avLst/>
            <a:gdLst/>
            <a:ahLst/>
            <a:cxnLst/>
            <a:rect l="l" t="t" r="r" b="b"/>
            <a:pathLst>
              <a:path w="35559" h="119379">
                <a:moveTo>
                  <a:pt x="0" y="0"/>
                </a:moveTo>
                <a:lnTo>
                  <a:pt x="0" y="118896"/>
                </a:lnTo>
              </a:path>
              <a:path w="35559" h="119379">
                <a:moveTo>
                  <a:pt x="35370" y="0"/>
                </a:moveTo>
                <a:lnTo>
                  <a:pt x="35370" y="118896"/>
                </a:lnTo>
              </a:path>
            </a:pathLst>
          </a:custGeom>
          <a:ln w="5524">
            <a:solidFill>
              <a:srgbClr val="0E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1565409" y="4728489"/>
            <a:ext cx="35560" cy="119380"/>
          </a:xfrm>
          <a:custGeom>
            <a:avLst/>
            <a:gdLst/>
            <a:ahLst/>
            <a:cxnLst/>
            <a:rect l="l" t="t" r="r" b="b"/>
            <a:pathLst>
              <a:path w="35559" h="119379">
                <a:moveTo>
                  <a:pt x="35370" y="0"/>
                </a:moveTo>
                <a:lnTo>
                  <a:pt x="35370" y="118896"/>
                </a:lnTo>
              </a:path>
              <a:path w="35559" h="119379">
                <a:moveTo>
                  <a:pt x="0" y="0"/>
                </a:moveTo>
                <a:lnTo>
                  <a:pt x="0" y="118896"/>
                </a:lnTo>
              </a:path>
            </a:pathLst>
          </a:custGeom>
          <a:ln w="5524">
            <a:solidFill>
              <a:srgbClr val="0E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636158" y="4728489"/>
            <a:ext cx="35560" cy="119380"/>
          </a:xfrm>
          <a:custGeom>
            <a:avLst/>
            <a:gdLst/>
            <a:ahLst/>
            <a:cxnLst/>
            <a:rect l="l" t="t" r="r" b="b"/>
            <a:pathLst>
              <a:path w="35560" h="119379">
                <a:moveTo>
                  <a:pt x="0" y="0"/>
                </a:moveTo>
                <a:lnTo>
                  <a:pt x="0" y="118896"/>
                </a:lnTo>
              </a:path>
              <a:path w="35560" h="119379">
                <a:moveTo>
                  <a:pt x="35370" y="0"/>
                </a:moveTo>
                <a:lnTo>
                  <a:pt x="35370" y="118896"/>
                </a:lnTo>
              </a:path>
            </a:pathLst>
          </a:custGeom>
          <a:ln w="5524">
            <a:solidFill>
              <a:srgbClr val="0E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06908" y="4728489"/>
            <a:ext cx="141605" cy="119380"/>
          </a:xfrm>
          <a:custGeom>
            <a:avLst/>
            <a:gdLst/>
            <a:ahLst/>
            <a:cxnLst/>
            <a:rect l="l" t="t" r="r" b="b"/>
            <a:pathLst>
              <a:path w="141605" h="119379">
                <a:moveTo>
                  <a:pt x="0" y="0"/>
                </a:moveTo>
                <a:lnTo>
                  <a:pt x="0" y="118896"/>
                </a:lnTo>
              </a:path>
              <a:path w="141605" h="119379">
                <a:moveTo>
                  <a:pt x="35370" y="0"/>
                </a:moveTo>
                <a:lnTo>
                  <a:pt x="35370" y="118896"/>
                </a:lnTo>
              </a:path>
              <a:path w="141605" h="119379">
                <a:moveTo>
                  <a:pt x="70749" y="0"/>
                </a:moveTo>
                <a:lnTo>
                  <a:pt x="70749" y="118896"/>
                </a:lnTo>
              </a:path>
              <a:path w="141605" h="119379">
                <a:moveTo>
                  <a:pt x="106076" y="0"/>
                </a:moveTo>
                <a:lnTo>
                  <a:pt x="106076" y="118896"/>
                </a:lnTo>
              </a:path>
              <a:path w="141605" h="119379">
                <a:moveTo>
                  <a:pt x="140982" y="0"/>
                </a:moveTo>
                <a:lnTo>
                  <a:pt x="140982" y="118896"/>
                </a:lnTo>
              </a:path>
            </a:pathLst>
          </a:custGeom>
          <a:ln w="5524">
            <a:solidFill>
              <a:srgbClr val="0E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3777" y="472848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96"/>
                </a:lnTo>
              </a:path>
            </a:pathLst>
          </a:custGeom>
          <a:ln w="5524">
            <a:solidFill>
              <a:srgbClr val="0E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919149" y="472848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8896"/>
                </a:lnTo>
              </a:path>
            </a:pathLst>
          </a:custGeom>
          <a:ln w="5524">
            <a:solidFill>
              <a:srgbClr val="0E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1376235" y="4844465"/>
            <a:ext cx="867410" cy="26670"/>
          </a:xfrm>
          <a:custGeom>
            <a:avLst/>
            <a:gdLst/>
            <a:ahLst/>
            <a:cxnLst/>
            <a:rect l="l" t="t" r="r" b="b"/>
            <a:pathLst>
              <a:path w="867410" h="26670">
                <a:moveTo>
                  <a:pt x="0" y="0"/>
                </a:moveTo>
                <a:lnTo>
                  <a:pt x="0" y="26314"/>
                </a:lnTo>
                <a:lnTo>
                  <a:pt x="866800" y="26314"/>
                </a:lnTo>
                <a:lnTo>
                  <a:pt x="8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2B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1" name="object 271"/>
          <p:cNvGrpSpPr/>
          <p:nvPr/>
        </p:nvGrpSpPr>
        <p:grpSpPr>
          <a:xfrm>
            <a:off x="1374965" y="4874369"/>
            <a:ext cx="293370" cy="149860"/>
            <a:chOff x="1374965" y="4874369"/>
            <a:chExt cx="293370" cy="149860"/>
          </a:xfrm>
        </p:grpSpPr>
        <p:sp>
          <p:nvSpPr>
            <p:cNvPr id="272" name="object 272"/>
            <p:cNvSpPr/>
            <p:nvPr/>
          </p:nvSpPr>
          <p:spPr>
            <a:xfrm>
              <a:off x="1376705" y="4874374"/>
              <a:ext cx="289560" cy="149860"/>
            </a:xfrm>
            <a:custGeom>
              <a:avLst/>
              <a:gdLst/>
              <a:ahLst/>
              <a:cxnLst/>
              <a:rect l="l" t="t" r="r" b="b"/>
              <a:pathLst>
                <a:path w="289560" h="149860">
                  <a:moveTo>
                    <a:pt x="288975" y="73660"/>
                  </a:moveTo>
                  <a:lnTo>
                    <a:pt x="193598" y="73660"/>
                  </a:lnTo>
                  <a:lnTo>
                    <a:pt x="193598" y="1270"/>
                  </a:lnTo>
                  <a:lnTo>
                    <a:pt x="154533" y="1270"/>
                  </a:lnTo>
                  <a:lnTo>
                    <a:pt x="154533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0" y="73660"/>
                  </a:lnTo>
                  <a:lnTo>
                    <a:pt x="0" y="149860"/>
                  </a:lnTo>
                  <a:lnTo>
                    <a:pt x="288975" y="149860"/>
                  </a:lnTo>
                  <a:lnTo>
                    <a:pt x="288975" y="73660"/>
                  </a:lnTo>
                  <a:close/>
                </a:path>
              </a:pathLst>
            </a:custGeom>
            <a:solidFill>
              <a:srgbClr val="C9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1374965" y="4899329"/>
              <a:ext cx="195580" cy="17780"/>
            </a:xfrm>
            <a:custGeom>
              <a:avLst/>
              <a:gdLst/>
              <a:ahLst/>
              <a:cxnLst/>
              <a:rect l="l" t="t" r="r" b="b"/>
              <a:pathLst>
                <a:path w="195580" h="17779">
                  <a:moveTo>
                    <a:pt x="195541" y="0"/>
                  </a:moveTo>
                  <a:lnTo>
                    <a:pt x="0" y="0"/>
                  </a:lnTo>
                  <a:lnTo>
                    <a:pt x="0" y="17538"/>
                  </a:lnTo>
                  <a:lnTo>
                    <a:pt x="195541" y="17538"/>
                  </a:lnTo>
                  <a:lnTo>
                    <a:pt x="195541" y="0"/>
                  </a:lnTo>
                  <a:close/>
                </a:path>
              </a:pathLst>
            </a:custGeom>
            <a:solidFill>
              <a:srgbClr val="94CC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1441924" y="4875660"/>
              <a:ext cx="0" cy="148590"/>
            </a:xfrm>
            <a:custGeom>
              <a:avLst/>
              <a:gdLst/>
              <a:ahLst/>
              <a:cxnLst/>
              <a:rect l="l" t="t" r="r" b="b"/>
              <a:pathLst>
                <a:path h="148589">
                  <a:moveTo>
                    <a:pt x="0" y="0"/>
                  </a:moveTo>
                  <a:lnTo>
                    <a:pt x="0" y="14856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1506231" y="4875660"/>
              <a:ext cx="0" cy="148590"/>
            </a:xfrm>
            <a:custGeom>
              <a:avLst/>
              <a:gdLst/>
              <a:ahLst/>
              <a:cxnLst/>
              <a:rect l="l" t="t" r="r" b="b"/>
              <a:pathLst>
                <a:path h="148589">
                  <a:moveTo>
                    <a:pt x="0" y="0"/>
                  </a:moveTo>
                  <a:lnTo>
                    <a:pt x="0" y="14856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1471157" y="4875660"/>
              <a:ext cx="0" cy="148590"/>
            </a:xfrm>
            <a:custGeom>
              <a:avLst/>
              <a:gdLst/>
              <a:ahLst/>
              <a:cxnLst/>
              <a:rect l="l" t="t" r="r" b="b"/>
              <a:pathLst>
                <a:path h="148589">
                  <a:moveTo>
                    <a:pt x="0" y="0"/>
                  </a:moveTo>
                  <a:lnTo>
                    <a:pt x="0" y="14856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1538384" y="4875660"/>
              <a:ext cx="0" cy="148590"/>
            </a:xfrm>
            <a:custGeom>
              <a:avLst/>
              <a:gdLst/>
              <a:ahLst/>
              <a:cxnLst/>
              <a:rect l="l" t="t" r="r" b="b"/>
              <a:pathLst>
                <a:path h="148589">
                  <a:moveTo>
                    <a:pt x="0" y="0"/>
                  </a:moveTo>
                  <a:lnTo>
                    <a:pt x="0" y="14856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1570537" y="4948003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h="76835">
                  <a:moveTo>
                    <a:pt x="0" y="0"/>
                  </a:moveTo>
                  <a:lnTo>
                    <a:pt x="0" y="7622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1634843" y="4948438"/>
              <a:ext cx="0" cy="76200"/>
            </a:xfrm>
            <a:custGeom>
              <a:avLst/>
              <a:gdLst/>
              <a:ahLst/>
              <a:cxnLst/>
              <a:rect l="l" t="t" r="r" b="b"/>
              <a:pathLst>
                <a:path h="76200">
                  <a:moveTo>
                    <a:pt x="0" y="0"/>
                  </a:moveTo>
                  <a:lnTo>
                    <a:pt x="0" y="75793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1665093" y="4902338"/>
              <a:ext cx="0" cy="121920"/>
            </a:xfrm>
            <a:custGeom>
              <a:avLst/>
              <a:gdLst/>
              <a:ahLst/>
              <a:cxnLst/>
              <a:rect l="l" t="t" r="r" b="b"/>
              <a:pathLst>
                <a:path h="121920">
                  <a:moveTo>
                    <a:pt x="0" y="0"/>
                  </a:moveTo>
                  <a:lnTo>
                    <a:pt x="0" y="121881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1602690" y="4947556"/>
              <a:ext cx="0" cy="76835"/>
            </a:xfrm>
            <a:custGeom>
              <a:avLst/>
              <a:gdLst/>
              <a:ahLst/>
              <a:cxnLst/>
              <a:rect l="l" t="t" r="r" b="b"/>
              <a:pathLst>
                <a:path h="76835">
                  <a:moveTo>
                    <a:pt x="0" y="0"/>
                  </a:moveTo>
                  <a:lnTo>
                    <a:pt x="0" y="7665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1407731" y="4875660"/>
              <a:ext cx="0" cy="148590"/>
            </a:xfrm>
            <a:custGeom>
              <a:avLst/>
              <a:gdLst/>
              <a:ahLst/>
              <a:cxnLst/>
              <a:rect l="l" t="t" r="r" b="b"/>
              <a:pathLst>
                <a:path h="148589">
                  <a:moveTo>
                    <a:pt x="0" y="0"/>
                  </a:moveTo>
                  <a:lnTo>
                    <a:pt x="0" y="148564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8" name="object 228"/>
          <p:cNvGrpSpPr/>
          <p:nvPr/>
        </p:nvGrpSpPr>
        <p:grpSpPr>
          <a:xfrm>
            <a:off x="1376235" y="5052936"/>
            <a:ext cx="621665" cy="156845"/>
            <a:chOff x="1376235" y="5052936"/>
            <a:chExt cx="621665" cy="156845"/>
          </a:xfrm>
        </p:grpSpPr>
        <p:sp>
          <p:nvSpPr>
            <p:cNvPr id="229" name="object 229"/>
            <p:cNvSpPr/>
            <p:nvPr/>
          </p:nvSpPr>
          <p:spPr>
            <a:xfrm>
              <a:off x="1376235" y="5052936"/>
              <a:ext cx="97790" cy="154940"/>
            </a:xfrm>
            <a:custGeom>
              <a:avLst/>
              <a:gdLst/>
              <a:ahLst/>
              <a:cxnLst/>
              <a:rect l="l" t="t" r="r" b="b"/>
              <a:pathLst>
                <a:path w="97790" h="154939">
                  <a:moveTo>
                    <a:pt x="97586" y="0"/>
                  </a:moveTo>
                  <a:lnTo>
                    <a:pt x="0" y="0"/>
                  </a:lnTo>
                  <a:lnTo>
                    <a:pt x="0" y="154901"/>
                  </a:lnTo>
                  <a:lnTo>
                    <a:pt x="97586" y="154901"/>
                  </a:lnTo>
                  <a:lnTo>
                    <a:pt x="97586" y="0"/>
                  </a:lnTo>
                  <a:close/>
                </a:path>
              </a:pathLst>
            </a:custGeom>
            <a:solidFill>
              <a:srgbClr val="6C91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1473822" y="5121376"/>
              <a:ext cx="104775" cy="86995"/>
            </a:xfrm>
            <a:custGeom>
              <a:avLst/>
              <a:gdLst/>
              <a:ahLst/>
              <a:cxnLst/>
              <a:rect l="l" t="t" r="r" b="b"/>
              <a:pathLst>
                <a:path w="104775" h="86995">
                  <a:moveTo>
                    <a:pt x="104571" y="0"/>
                  </a:moveTo>
                  <a:lnTo>
                    <a:pt x="0" y="0"/>
                  </a:lnTo>
                  <a:lnTo>
                    <a:pt x="0" y="86804"/>
                  </a:lnTo>
                  <a:lnTo>
                    <a:pt x="104571" y="86804"/>
                  </a:lnTo>
                  <a:lnTo>
                    <a:pt x="104571" y="0"/>
                  </a:lnTo>
                  <a:close/>
                </a:path>
              </a:pathLst>
            </a:custGeom>
            <a:solidFill>
              <a:srgbClr val="82AD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1578394" y="5084546"/>
              <a:ext cx="419734" cy="123825"/>
            </a:xfrm>
            <a:custGeom>
              <a:avLst/>
              <a:gdLst/>
              <a:ahLst/>
              <a:cxnLst/>
              <a:rect l="l" t="t" r="r" b="b"/>
              <a:pathLst>
                <a:path w="419735" h="123825">
                  <a:moveTo>
                    <a:pt x="419188" y="0"/>
                  </a:moveTo>
                  <a:lnTo>
                    <a:pt x="0" y="0"/>
                  </a:lnTo>
                  <a:lnTo>
                    <a:pt x="0" y="123634"/>
                  </a:lnTo>
                  <a:lnTo>
                    <a:pt x="419188" y="123634"/>
                  </a:lnTo>
                  <a:lnTo>
                    <a:pt x="419188" y="0"/>
                  </a:lnTo>
                  <a:close/>
                </a:path>
              </a:pathLst>
            </a:custGeom>
            <a:solidFill>
              <a:srgbClr val="7FB6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1402770" y="5052939"/>
              <a:ext cx="0" cy="156845"/>
            </a:xfrm>
            <a:custGeom>
              <a:avLst/>
              <a:gdLst/>
              <a:ahLst/>
              <a:cxnLst/>
              <a:rect l="l" t="t" r="r" b="b"/>
              <a:pathLst>
                <a:path h="156845">
                  <a:moveTo>
                    <a:pt x="0" y="0"/>
                  </a:moveTo>
                  <a:lnTo>
                    <a:pt x="0" y="156552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2" name="object 242"/>
          <p:cNvGrpSpPr/>
          <p:nvPr/>
        </p:nvGrpSpPr>
        <p:grpSpPr>
          <a:xfrm>
            <a:off x="1435386" y="5052940"/>
            <a:ext cx="41275" cy="156845"/>
            <a:chOff x="1435386" y="5052940"/>
            <a:chExt cx="41275" cy="156845"/>
          </a:xfrm>
        </p:grpSpPr>
        <p:sp>
          <p:nvSpPr>
            <p:cNvPr id="243" name="object 243"/>
            <p:cNvSpPr/>
            <p:nvPr/>
          </p:nvSpPr>
          <p:spPr>
            <a:xfrm>
              <a:off x="1438149" y="5052940"/>
              <a:ext cx="0" cy="156845"/>
            </a:xfrm>
            <a:custGeom>
              <a:avLst/>
              <a:gdLst/>
              <a:ahLst/>
              <a:cxnLst/>
              <a:rect l="l" t="t" r="r" b="b"/>
              <a:pathLst>
                <a:path h="156845">
                  <a:moveTo>
                    <a:pt x="0" y="0"/>
                  </a:moveTo>
                  <a:lnTo>
                    <a:pt x="0" y="156552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1473520" y="5052940"/>
              <a:ext cx="0" cy="156845"/>
            </a:xfrm>
            <a:custGeom>
              <a:avLst/>
              <a:gdLst/>
              <a:ahLst/>
              <a:cxnLst/>
              <a:rect l="l" t="t" r="r" b="b"/>
              <a:pathLst>
                <a:path h="156845">
                  <a:moveTo>
                    <a:pt x="0" y="0"/>
                  </a:moveTo>
                  <a:lnTo>
                    <a:pt x="0" y="156552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4" name="object 234"/>
          <p:cNvGrpSpPr/>
          <p:nvPr/>
        </p:nvGrpSpPr>
        <p:grpSpPr>
          <a:xfrm>
            <a:off x="1491984" y="5084541"/>
            <a:ext cx="161290" cy="125095"/>
            <a:chOff x="1491984" y="5084541"/>
            <a:chExt cx="161290" cy="125095"/>
          </a:xfrm>
        </p:grpSpPr>
        <p:sp>
          <p:nvSpPr>
            <p:cNvPr id="235" name="object 235"/>
            <p:cNvSpPr/>
            <p:nvPr/>
          </p:nvSpPr>
          <p:spPr>
            <a:xfrm>
              <a:off x="1650396" y="5084541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5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1615018" y="5084541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5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1579641" y="5084541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5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1537194" y="5121376"/>
              <a:ext cx="0" cy="88265"/>
            </a:xfrm>
            <a:custGeom>
              <a:avLst/>
              <a:gdLst/>
              <a:ahLst/>
              <a:cxnLst/>
              <a:rect l="l" t="t" r="r" b="b"/>
              <a:pathLst>
                <a:path h="88264">
                  <a:moveTo>
                    <a:pt x="0" y="0"/>
                  </a:moveTo>
                  <a:lnTo>
                    <a:pt x="0" y="88112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1558420" y="5121376"/>
              <a:ext cx="0" cy="88265"/>
            </a:xfrm>
            <a:custGeom>
              <a:avLst/>
              <a:gdLst/>
              <a:ahLst/>
              <a:cxnLst/>
              <a:rect l="l" t="t" r="r" b="b"/>
              <a:pathLst>
                <a:path h="88264">
                  <a:moveTo>
                    <a:pt x="0" y="0"/>
                  </a:moveTo>
                  <a:lnTo>
                    <a:pt x="0" y="88112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1515967" y="5121376"/>
              <a:ext cx="0" cy="88265"/>
            </a:xfrm>
            <a:custGeom>
              <a:avLst/>
              <a:gdLst/>
              <a:ahLst/>
              <a:cxnLst/>
              <a:rect l="l" t="t" r="r" b="b"/>
              <a:pathLst>
                <a:path h="88264">
                  <a:moveTo>
                    <a:pt x="0" y="0"/>
                  </a:moveTo>
                  <a:lnTo>
                    <a:pt x="0" y="88112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1494746" y="5121376"/>
              <a:ext cx="0" cy="88265"/>
            </a:xfrm>
            <a:custGeom>
              <a:avLst/>
              <a:gdLst/>
              <a:ahLst/>
              <a:cxnLst/>
              <a:rect l="l" t="t" r="r" b="b"/>
              <a:pathLst>
                <a:path h="88264">
                  <a:moveTo>
                    <a:pt x="0" y="0"/>
                  </a:moveTo>
                  <a:lnTo>
                    <a:pt x="0" y="88112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5" name="object 245"/>
          <p:cNvGrpSpPr/>
          <p:nvPr/>
        </p:nvGrpSpPr>
        <p:grpSpPr>
          <a:xfrm>
            <a:off x="1683005" y="5084541"/>
            <a:ext cx="41275" cy="125095"/>
            <a:chOff x="1683005" y="5084541"/>
            <a:chExt cx="41275" cy="125095"/>
          </a:xfrm>
        </p:grpSpPr>
        <p:sp>
          <p:nvSpPr>
            <p:cNvPr id="246" name="object 246"/>
            <p:cNvSpPr/>
            <p:nvPr/>
          </p:nvSpPr>
          <p:spPr>
            <a:xfrm>
              <a:off x="1721139" y="5084541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5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1685767" y="5084541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5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4" name="object 254"/>
          <p:cNvGrpSpPr/>
          <p:nvPr/>
        </p:nvGrpSpPr>
        <p:grpSpPr>
          <a:xfrm>
            <a:off x="1753754" y="5084541"/>
            <a:ext cx="41275" cy="125095"/>
            <a:chOff x="1753754" y="5084541"/>
            <a:chExt cx="41275" cy="125095"/>
          </a:xfrm>
        </p:grpSpPr>
        <p:sp>
          <p:nvSpPr>
            <p:cNvPr id="255" name="object 255"/>
            <p:cNvSpPr/>
            <p:nvPr/>
          </p:nvSpPr>
          <p:spPr>
            <a:xfrm>
              <a:off x="1756516" y="5084541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5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1791888" y="5084541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5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8" name="object 248"/>
          <p:cNvGrpSpPr/>
          <p:nvPr/>
        </p:nvGrpSpPr>
        <p:grpSpPr>
          <a:xfrm>
            <a:off x="1824503" y="5084541"/>
            <a:ext cx="147320" cy="125095"/>
            <a:chOff x="1824503" y="5084541"/>
            <a:chExt cx="147320" cy="125095"/>
          </a:xfrm>
        </p:grpSpPr>
        <p:sp>
          <p:nvSpPr>
            <p:cNvPr id="249" name="object 249"/>
            <p:cNvSpPr/>
            <p:nvPr/>
          </p:nvSpPr>
          <p:spPr>
            <a:xfrm>
              <a:off x="1968764" y="5084541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5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1933387" y="5084541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5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1898008" y="5084541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5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1862637" y="5084541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5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1827265" y="5084541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5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7" name="object 257"/>
          <p:cNvGrpSpPr/>
          <p:nvPr/>
        </p:nvGrpSpPr>
        <p:grpSpPr>
          <a:xfrm>
            <a:off x="2001964" y="5048796"/>
            <a:ext cx="241300" cy="166370"/>
            <a:chOff x="2001964" y="5048796"/>
            <a:chExt cx="241300" cy="166370"/>
          </a:xfrm>
        </p:grpSpPr>
        <p:sp>
          <p:nvSpPr>
            <p:cNvPr id="258" name="object 258"/>
            <p:cNvSpPr/>
            <p:nvPr/>
          </p:nvSpPr>
          <p:spPr>
            <a:xfrm>
              <a:off x="2001964" y="5048796"/>
              <a:ext cx="241300" cy="163830"/>
            </a:xfrm>
            <a:custGeom>
              <a:avLst/>
              <a:gdLst/>
              <a:ahLst/>
              <a:cxnLst/>
              <a:rect l="l" t="t" r="r" b="b"/>
              <a:pathLst>
                <a:path w="241300" h="163829">
                  <a:moveTo>
                    <a:pt x="241071" y="0"/>
                  </a:moveTo>
                  <a:lnTo>
                    <a:pt x="0" y="0"/>
                  </a:lnTo>
                  <a:lnTo>
                    <a:pt x="0" y="163410"/>
                  </a:lnTo>
                  <a:lnTo>
                    <a:pt x="241071" y="163410"/>
                  </a:lnTo>
                  <a:lnTo>
                    <a:pt x="241071" y="0"/>
                  </a:lnTo>
                  <a:close/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2216222" y="5049690"/>
              <a:ext cx="0" cy="165735"/>
            </a:xfrm>
            <a:custGeom>
              <a:avLst/>
              <a:gdLst/>
              <a:ahLst/>
              <a:cxnLst/>
              <a:rect l="l" t="t" r="r" b="b"/>
              <a:pathLst>
                <a:path h="165735">
                  <a:moveTo>
                    <a:pt x="0" y="0"/>
                  </a:moveTo>
                  <a:lnTo>
                    <a:pt x="0" y="165150"/>
                  </a:lnTo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2216222" y="5049690"/>
              <a:ext cx="0" cy="165735"/>
            </a:xfrm>
            <a:custGeom>
              <a:avLst/>
              <a:gdLst/>
              <a:ahLst/>
              <a:cxnLst/>
              <a:rect l="l" t="t" r="r" b="b"/>
              <a:pathLst>
                <a:path h="165735">
                  <a:moveTo>
                    <a:pt x="0" y="0"/>
                  </a:moveTo>
                  <a:lnTo>
                    <a:pt x="0" y="165150"/>
                  </a:lnTo>
                </a:path>
                <a:path h="165735">
                  <a:moveTo>
                    <a:pt x="0" y="0"/>
                  </a:moveTo>
                  <a:lnTo>
                    <a:pt x="0" y="165150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2180843" y="5049690"/>
              <a:ext cx="0" cy="165735"/>
            </a:xfrm>
            <a:custGeom>
              <a:avLst/>
              <a:gdLst/>
              <a:ahLst/>
              <a:cxnLst/>
              <a:rect l="l" t="t" r="r" b="b"/>
              <a:pathLst>
                <a:path h="165735">
                  <a:moveTo>
                    <a:pt x="0" y="0"/>
                  </a:moveTo>
                  <a:lnTo>
                    <a:pt x="0" y="165150"/>
                  </a:lnTo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2180843" y="5049690"/>
              <a:ext cx="0" cy="165735"/>
            </a:xfrm>
            <a:custGeom>
              <a:avLst/>
              <a:gdLst/>
              <a:ahLst/>
              <a:cxnLst/>
              <a:rect l="l" t="t" r="r" b="b"/>
              <a:pathLst>
                <a:path h="165735">
                  <a:moveTo>
                    <a:pt x="0" y="0"/>
                  </a:moveTo>
                  <a:lnTo>
                    <a:pt x="0" y="165150"/>
                  </a:lnTo>
                </a:path>
                <a:path h="165735">
                  <a:moveTo>
                    <a:pt x="0" y="0"/>
                  </a:moveTo>
                  <a:lnTo>
                    <a:pt x="0" y="165150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2145473" y="5049690"/>
              <a:ext cx="0" cy="165735"/>
            </a:xfrm>
            <a:custGeom>
              <a:avLst/>
              <a:gdLst/>
              <a:ahLst/>
              <a:cxnLst/>
              <a:rect l="l" t="t" r="r" b="b"/>
              <a:pathLst>
                <a:path h="165735">
                  <a:moveTo>
                    <a:pt x="0" y="0"/>
                  </a:moveTo>
                  <a:lnTo>
                    <a:pt x="0" y="165150"/>
                  </a:lnTo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2145473" y="5049690"/>
              <a:ext cx="0" cy="165735"/>
            </a:xfrm>
            <a:custGeom>
              <a:avLst/>
              <a:gdLst/>
              <a:ahLst/>
              <a:cxnLst/>
              <a:rect l="l" t="t" r="r" b="b"/>
              <a:pathLst>
                <a:path h="165735">
                  <a:moveTo>
                    <a:pt x="0" y="0"/>
                  </a:moveTo>
                  <a:lnTo>
                    <a:pt x="0" y="165150"/>
                  </a:lnTo>
                </a:path>
                <a:path h="165735">
                  <a:moveTo>
                    <a:pt x="0" y="0"/>
                  </a:moveTo>
                  <a:lnTo>
                    <a:pt x="0" y="165150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2110101" y="5049690"/>
              <a:ext cx="0" cy="165735"/>
            </a:xfrm>
            <a:custGeom>
              <a:avLst/>
              <a:gdLst/>
              <a:ahLst/>
              <a:cxnLst/>
              <a:rect l="l" t="t" r="r" b="b"/>
              <a:pathLst>
                <a:path h="165735">
                  <a:moveTo>
                    <a:pt x="0" y="0"/>
                  </a:moveTo>
                  <a:lnTo>
                    <a:pt x="0" y="165150"/>
                  </a:lnTo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2110101" y="5049690"/>
              <a:ext cx="0" cy="165735"/>
            </a:xfrm>
            <a:custGeom>
              <a:avLst/>
              <a:gdLst/>
              <a:ahLst/>
              <a:cxnLst/>
              <a:rect l="l" t="t" r="r" b="b"/>
              <a:pathLst>
                <a:path h="165735">
                  <a:moveTo>
                    <a:pt x="0" y="0"/>
                  </a:moveTo>
                  <a:lnTo>
                    <a:pt x="0" y="165150"/>
                  </a:lnTo>
                </a:path>
                <a:path h="165735">
                  <a:moveTo>
                    <a:pt x="0" y="0"/>
                  </a:moveTo>
                  <a:lnTo>
                    <a:pt x="0" y="165150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2039401" y="5101842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991"/>
                  </a:lnTo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2039401" y="5101842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991"/>
                  </a:lnTo>
                </a:path>
                <a:path h="113029">
                  <a:moveTo>
                    <a:pt x="0" y="0"/>
                  </a:moveTo>
                  <a:lnTo>
                    <a:pt x="0" y="112991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2075294" y="5101842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991"/>
                  </a:lnTo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2075294" y="5101842"/>
              <a:ext cx="0" cy="113030"/>
            </a:xfrm>
            <a:custGeom>
              <a:avLst/>
              <a:gdLst/>
              <a:ahLst/>
              <a:cxnLst/>
              <a:rect l="l" t="t" r="r" b="b"/>
              <a:pathLst>
                <a:path h="113029">
                  <a:moveTo>
                    <a:pt x="0" y="0"/>
                  </a:moveTo>
                  <a:lnTo>
                    <a:pt x="0" y="112991"/>
                  </a:lnTo>
                </a:path>
                <a:path h="113029">
                  <a:moveTo>
                    <a:pt x="0" y="0"/>
                  </a:moveTo>
                  <a:lnTo>
                    <a:pt x="0" y="112991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8" name="object 348"/>
          <p:cNvSpPr/>
          <p:nvPr/>
        </p:nvSpPr>
        <p:spPr>
          <a:xfrm>
            <a:off x="1376235" y="5026634"/>
            <a:ext cx="867410" cy="26670"/>
          </a:xfrm>
          <a:custGeom>
            <a:avLst/>
            <a:gdLst/>
            <a:ahLst/>
            <a:cxnLst/>
            <a:rect l="l" t="t" r="r" b="b"/>
            <a:pathLst>
              <a:path w="867410" h="26670">
                <a:moveTo>
                  <a:pt x="0" y="0"/>
                </a:moveTo>
                <a:lnTo>
                  <a:pt x="0" y="26301"/>
                </a:lnTo>
                <a:lnTo>
                  <a:pt x="866800" y="26301"/>
                </a:lnTo>
                <a:lnTo>
                  <a:pt x="8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2B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1376235" y="5208816"/>
            <a:ext cx="867410" cy="26670"/>
          </a:xfrm>
          <a:custGeom>
            <a:avLst/>
            <a:gdLst/>
            <a:ahLst/>
            <a:cxnLst/>
            <a:rect l="l" t="t" r="r" b="b"/>
            <a:pathLst>
              <a:path w="867410" h="26670">
                <a:moveTo>
                  <a:pt x="0" y="0"/>
                </a:moveTo>
                <a:lnTo>
                  <a:pt x="0" y="26301"/>
                </a:lnTo>
                <a:lnTo>
                  <a:pt x="866800" y="26301"/>
                </a:lnTo>
                <a:lnTo>
                  <a:pt x="8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2B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3" name="object 283"/>
          <p:cNvGrpSpPr/>
          <p:nvPr/>
        </p:nvGrpSpPr>
        <p:grpSpPr>
          <a:xfrm>
            <a:off x="1376235" y="5257495"/>
            <a:ext cx="629285" cy="138430"/>
            <a:chOff x="1376235" y="5257495"/>
            <a:chExt cx="629285" cy="138430"/>
          </a:xfrm>
        </p:grpSpPr>
        <p:sp>
          <p:nvSpPr>
            <p:cNvPr id="284" name="object 284"/>
            <p:cNvSpPr/>
            <p:nvPr/>
          </p:nvSpPr>
          <p:spPr>
            <a:xfrm>
              <a:off x="1744675" y="5257495"/>
              <a:ext cx="258445" cy="138430"/>
            </a:xfrm>
            <a:custGeom>
              <a:avLst/>
              <a:gdLst/>
              <a:ahLst/>
              <a:cxnLst/>
              <a:rect l="l" t="t" r="r" b="b"/>
              <a:pathLst>
                <a:path w="258444" h="138429">
                  <a:moveTo>
                    <a:pt x="258140" y="0"/>
                  </a:moveTo>
                  <a:lnTo>
                    <a:pt x="0" y="0"/>
                  </a:lnTo>
                  <a:lnTo>
                    <a:pt x="0" y="138379"/>
                  </a:lnTo>
                  <a:lnTo>
                    <a:pt x="258140" y="138379"/>
                  </a:lnTo>
                  <a:lnTo>
                    <a:pt x="258140" y="0"/>
                  </a:lnTo>
                  <a:close/>
                </a:path>
              </a:pathLst>
            </a:custGeom>
            <a:solidFill>
              <a:srgbClr val="C59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1744014" y="5282031"/>
              <a:ext cx="258445" cy="43815"/>
            </a:xfrm>
            <a:custGeom>
              <a:avLst/>
              <a:gdLst/>
              <a:ahLst/>
              <a:cxnLst/>
              <a:rect l="l" t="t" r="r" b="b"/>
              <a:pathLst>
                <a:path w="258444" h="43814">
                  <a:moveTo>
                    <a:pt x="257949" y="0"/>
                  </a:moveTo>
                  <a:lnTo>
                    <a:pt x="0" y="0"/>
                  </a:lnTo>
                  <a:lnTo>
                    <a:pt x="0" y="43764"/>
                  </a:lnTo>
                  <a:lnTo>
                    <a:pt x="257949" y="43764"/>
                  </a:lnTo>
                  <a:lnTo>
                    <a:pt x="257949" y="0"/>
                  </a:lnTo>
                  <a:close/>
                </a:path>
              </a:pathLst>
            </a:custGeom>
            <a:solidFill>
              <a:srgbClr val="9B69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1775659" y="5257925"/>
              <a:ext cx="0" cy="135890"/>
            </a:xfrm>
            <a:custGeom>
              <a:avLst/>
              <a:gdLst/>
              <a:ahLst/>
              <a:cxnLst/>
              <a:rect l="l" t="t" r="r" b="b"/>
              <a:pathLst>
                <a:path h="135889">
                  <a:moveTo>
                    <a:pt x="0" y="0"/>
                  </a:moveTo>
                  <a:lnTo>
                    <a:pt x="0" y="13573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1808358" y="5257925"/>
              <a:ext cx="0" cy="135890"/>
            </a:xfrm>
            <a:custGeom>
              <a:avLst/>
              <a:gdLst/>
              <a:ahLst/>
              <a:cxnLst/>
              <a:rect l="l" t="t" r="r" b="b"/>
              <a:pathLst>
                <a:path h="135889">
                  <a:moveTo>
                    <a:pt x="0" y="0"/>
                  </a:moveTo>
                  <a:lnTo>
                    <a:pt x="0" y="13573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1841056" y="5257925"/>
              <a:ext cx="0" cy="135890"/>
            </a:xfrm>
            <a:custGeom>
              <a:avLst/>
              <a:gdLst/>
              <a:ahLst/>
              <a:cxnLst/>
              <a:rect l="l" t="t" r="r" b="b"/>
              <a:pathLst>
                <a:path h="135889">
                  <a:moveTo>
                    <a:pt x="0" y="0"/>
                  </a:moveTo>
                  <a:lnTo>
                    <a:pt x="0" y="13573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1873750" y="5257925"/>
              <a:ext cx="0" cy="135890"/>
            </a:xfrm>
            <a:custGeom>
              <a:avLst/>
              <a:gdLst/>
              <a:ahLst/>
              <a:cxnLst/>
              <a:rect l="l" t="t" r="r" b="b"/>
              <a:pathLst>
                <a:path h="135889">
                  <a:moveTo>
                    <a:pt x="0" y="0"/>
                  </a:moveTo>
                  <a:lnTo>
                    <a:pt x="0" y="13573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1906449" y="5257925"/>
              <a:ext cx="0" cy="135890"/>
            </a:xfrm>
            <a:custGeom>
              <a:avLst/>
              <a:gdLst/>
              <a:ahLst/>
              <a:cxnLst/>
              <a:rect l="l" t="t" r="r" b="b"/>
              <a:pathLst>
                <a:path h="135889">
                  <a:moveTo>
                    <a:pt x="0" y="0"/>
                  </a:moveTo>
                  <a:lnTo>
                    <a:pt x="0" y="13573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1971840" y="5257925"/>
              <a:ext cx="0" cy="135890"/>
            </a:xfrm>
            <a:custGeom>
              <a:avLst/>
              <a:gdLst/>
              <a:ahLst/>
              <a:cxnLst/>
              <a:rect l="l" t="t" r="r" b="b"/>
              <a:pathLst>
                <a:path h="135889">
                  <a:moveTo>
                    <a:pt x="0" y="0"/>
                  </a:moveTo>
                  <a:lnTo>
                    <a:pt x="0" y="13573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2002610" y="5257925"/>
              <a:ext cx="0" cy="135890"/>
            </a:xfrm>
            <a:custGeom>
              <a:avLst/>
              <a:gdLst/>
              <a:ahLst/>
              <a:cxnLst/>
              <a:rect l="l" t="t" r="r" b="b"/>
              <a:pathLst>
                <a:path h="135889">
                  <a:moveTo>
                    <a:pt x="0" y="0"/>
                  </a:moveTo>
                  <a:lnTo>
                    <a:pt x="0" y="13573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1939147" y="5257925"/>
              <a:ext cx="0" cy="135890"/>
            </a:xfrm>
            <a:custGeom>
              <a:avLst/>
              <a:gdLst/>
              <a:ahLst/>
              <a:cxnLst/>
              <a:rect l="l" t="t" r="r" b="b"/>
              <a:pathLst>
                <a:path h="135889">
                  <a:moveTo>
                    <a:pt x="0" y="0"/>
                  </a:moveTo>
                  <a:lnTo>
                    <a:pt x="0" y="13573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1490383" y="5277269"/>
              <a:ext cx="254000" cy="116839"/>
            </a:xfrm>
            <a:custGeom>
              <a:avLst/>
              <a:gdLst/>
              <a:ahLst/>
              <a:cxnLst/>
              <a:rect l="l" t="t" r="r" b="b"/>
              <a:pathLst>
                <a:path w="254000" h="116839">
                  <a:moveTo>
                    <a:pt x="253834" y="0"/>
                  </a:moveTo>
                  <a:lnTo>
                    <a:pt x="0" y="0"/>
                  </a:lnTo>
                  <a:lnTo>
                    <a:pt x="0" y="116382"/>
                  </a:lnTo>
                  <a:lnTo>
                    <a:pt x="253834" y="116382"/>
                  </a:lnTo>
                  <a:lnTo>
                    <a:pt x="253834" y="0"/>
                  </a:lnTo>
                  <a:close/>
                </a:path>
              </a:pathLst>
            </a:custGeom>
            <a:solidFill>
              <a:srgbClr val="CD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1520847" y="5279505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414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1553000" y="5279505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414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1585153" y="5279505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414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1617306" y="5279505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414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1649459" y="5279505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414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1713759" y="5279505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414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1744014" y="5279505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414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1681606" y="5279505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414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1376235" y="5277269"/>
              <a:ext cx="112395" cy="116839"/>
            </a:xfrm>
            <a:custGeom>
              <a:avLst/>
              <a:gdLst/>
              <a:ahLst/>
              <a:cxnLst/>
              <a:rect l="l" t="t" r="r" b="b"/>
              <a:pathLst>
                <a:path w="112394" h="116839">
                  <a:moveTo>
                    <a:pt x="111937" y="0"/>
                  </a:moveTo>
                  <a:lnTo>
                    <a:pt x="0" y="0"/>
                  </a:lnTo>
                  <a:lnTo>
                    <a:pt x="0" y="116382"/>
                  </a:lnTo>
                  <a:lnTo>
                    <a:pt x="111937" y="116382"/>
                  </a:lnTo>
                  <a:lnTo>
                    <a:pt x="111937" y="0"/>
                  </a:lnTo>
                  <a:close/>
                </a:path>
              </a:pathLst>
            </a:custGeom>
            <a:solidFill>
              <a:srgbClr val="CDD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1393407" y="5279505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414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1457713" y="5279505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414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1487962" y="5279505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414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1425559" y="5279505"/>
              <a:ext cx="0" cy="114300"/>
            </a:xfrm>
            <a:custGeom>
              <a:avLst/>
              <a:gdLst/>
              <a:ahLst/>
              <a:cxnLst/>
              <a:rect l="l" t="t" r="r" b="b"/>
              <a:pathLst>
                <a:path h="114300">
                  <a:moveTo>
                    <a:pt x="0" y="0"/>
                  </a:moveTo>
                  <a:lnTo>
                    <a:pt x="0" y="11414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4" name="object 344"/>
          <p:cNvSpPr/>
          <p:nvPr/>
        </p:nvSpPr>
        <p:spPr>
          <a:xfrm>
            <a:off x="2007120" y="5295328"/>
            <a:ext cx="54610" cy="19685"/>
          </a:xfrm>
          <a:custGeom>
            <a:avLst/>
            <a:gdLst/>
            <a:ahLst/>
            <a:cxnLst/>
            <a:rect l="l" t="t" r="r" b="b"/>
            <a:pathLst>
              <a:path w="54610" h="19685">
                <a:moveTo>
                  <a:pt x="19583" y="4381"/>
                </a:moveTo>
                <a:lnTo>
                  <a:pt x="15189" y="0"/>
                </a:lnTo>
                <a:lnTo>
                  <a:pt x="4381" y="0"/>
                </a:lnTo>
                <a:lnTo>
                  <a:pt x="0" y="4381"/>
                </a:lnTo>
                <a:lnTo>
                  <a:pt x="0" y="15201"/>
                </a:lnTo>
                <a:lnTo>
                  <a:pt x="4381" y="19583"/>
                </a:lnTo>
                <a:lnTo>
                  <a:pt x="15189" y="19583"/>
                </a:lnTo>
                <a:lnTo>
                  <a:pt x="19583" y="15201"/>
                </a:lnTo>
                <a:lnTo>
                  <a:pt x="19583" y="9791"/>
                </a:lnTo>
                <a:lnTo>
                  <a:pt x="19583" y="4381"/>
                </a:lnTo>
                <a:close/>
              </a:path>
              <a:path w="54610" h="19685">
                <a:moveTo>
                  <a:pt x="54381" y="4381"/>
                </a:moveTo>
                <a:lnTo>
                  <a:pt x="49999" y="0"/>
                </a:lnTo>
                <a:lnTo>
                  <a:pt x="39179" y="0"/>
                </a:lnTo>
                <a:lnTo>
                  <a:pt x="34798" y="4381"/>
                </a:lnTo>
                <a:lnTo>
                  <a:pt x="34798" y="15201"/>
                </a:lnTo>
                <a:lnTo>
                  <a:pt x="39179" y="19583"/>
                </a:lnTo>
                <a:lnTo>
                  <a:pt x="49999" y="19583"/>
                </a:lnTo>
                <a:lnTo>
                  <a:pt x="54381" y="15201"/>
                </a:lnTo>
                <a:lnTo>
                  <a:pt x="54381" y="9791"/>
                </a:lnTo>
                <a:lnTo>
                  <a:pt x="54381" y="4381"/>
                </a:lnTo>
                <a:close/>
              </a:path>
            </a:pathLst>
          </a:custGeom>
          <a:solidFill>
            <a:srgbClr val="418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076729" y="5295328"/>
            <a:ext cx="54610" cy="19685"/>
          </a:xfrm>
          <a:custGeom>
            <a:avLst/>
            <a:gdLst/>
            <a:ahLst/>
            <a:cxnLst/>
            <a:rect l="l" t="t" r="r" b="b"/>
            <a:pathLst>
              <a:path w="54610" h="19685">
                <a:moveTo>
                  <a:pt x="19583" y="4381"/>
                </a:moveTo>
                <a:lnTo>
                  <a:pt x="15201" y="0"/>
                </a:lnTo>
                <a:lnTo>
                  <a:pt x="4381" y="0"/>
                </a:lnTo>
                <a:lnTo>
                  <a:pt x="0" y="4381"/>
                </a:lnTo>
                <a:lnTo>
                  <a:pt x="0" y="15201"/>
                </a:lnTo>
                <a:lnTo>
                  <a:pt x="4381" y="19583"/>
                </a:lnTo>
                <a:lnTo>
                  <a:pt x="15201" y="19583"/>
                </a:lnTo>
                <a:lnTo>
                  <a:pt x="19583" y="15201"/>
                </a:lnTo>
                <a:lnTo>
                  <a:pt x="19583" y="9791"/>
                </a:lnTo>
                <a:lnTo>
                  <a:pt x="19583" y="4381"/>
                </a:lnTo>
                <a:close/>
              </a:path>
              <a:path w="54610" h="19685">
                <a:moveTo>
                  <a:pt x="54394" y="4381"/>
                </a:moveTo>
                <a:lnTo>
                  <a:pt x="50012" y="0"/>
                </a:lnTo>
                <a:lnTo>
                  <a:pt x="39192" y="0"/>
                </a:lnTo>
                <a:lnTo>
                  <a:pt x="34810" y="4381"/>
                </a:lnTo>
                <a:lnTo>
                  <a:pt x="34810" y="15201"/>
                </a:lnTo>
                <a:lnTo>
                  <a:pt x="39192" y="19583"/>
                </a:lnTo>
                <a:lnTo>
                  <a:pt x="50012" y="19583"/>
                </a:lnTo>
                <a:lnTo>
                  <a:pt x="54394" y="15201"/>
                </a:lnTo>
                <a:lnTo>
                  <a:pt x="54394" y="9791"/>
                </a:lnTo>
                <a:lnTo>
                  <a:pt x="54394" y="4381"/>
                </a:lnTo>
                <a:close/>
              </a:path>
            </a:pathLst>
          </a:custGeom>
          <a:solidFill>
            <a:srgbClr val="418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146338" y="5295328"/>
            <a:ext cx="54610" cy="19685"/>
          </a:xfrm>
          <a:custGeom>
            <a:avLst/>
            <a:gdLst/>
            <a:ahLst/>
            <a:cxnLst/>
            <a:rect l="l" t="t" r="r" b="b"/>
            <a:pathLst>
              <a:path w="54610" h="19685">
                <a:moveTo>
                  <a:pt x="19583" y="4381"/>
                </a:moveTo>
                <a:lnTo>
                  <a:pt x="15201" y="0"/>
                </a:lnTo>
                <a:lnTo>
                  <a:pt x="4381" y="0"/>
                </a:lnTo>
                <a:lnTo>
                  <a:pt x="0" y="4381"/>
                </a:lnTo>
                <a:lnTo>
                  <a:pt x="0" y="15201"/>
                </a:lnTo>
                <a:lnTo>
                  <a:pt x="4381" y="19583"/>
                </a:lnTo>
                <a:lnTo>
                  <a:pt x="15201" y="19583"/>
                </a:lnTo>
                <a:lnTo>
                  <a:pt x="19583" y="15201"/>
                </a:lnTo>
                <a:lnTo>
                  <a:pt x="19583" y="9791"/>
                </a:lnTo>
                <a:lnTo>
                  <a:pt x="19583" y="4381"/>
                </a:lnTo>
                <a:close/>
              </a:path>
              <a:path w="54610" h="19685">
                <a:moveTo>
                  <a:pt x="54394" y="4381"/>
                </a:moveTo>
                <a:lnTo>
                  <a:pt x="49999" y="0"/>
                </a:lnTo>
                <a:lnTo>
                  <a:pt x="39192" y="0"/>
                </a:lnTo>
                <a:lnTo>
                  <a:pt x="34810" y="4381"/>
                </a:lnTo>
                <a:lnTo>
                  <a:pt x="34810" y="15201"/>
                </a:lnTo>
                <a:lnTo>
                  <a:pt x="39192" y="19583"/>
                </a:lnTo>
                <a:lnTo>
                  <a:pt x="49999" y="19583"/>
                </a:lnTo>
                <a:lnTo>
                  <a:pt x="54394" y="15201"/>
                </a:lnTo>
                <a:lnTo>
                  <a:pt x="54394" y="9791"/>
                </a:lnTo>
                <a:lnTo>
                  <a:pt x="54394" y="4381"/>
                </a:lnTo>
                <a:close/>
              </a:path>
            </a:pathLst>
          </a:custGeom>
          <a:solidFill>
            <a:srgbClr val="418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218590" y="5295324"/>
            <a:ext cx="19685" cy="19685"/>
          </a:xfrm>
          <a:custGeom>
            <a:avLst/>
            <a:gdLst/>
            <a:ahLst/>
            <a:cxnLst/>
            <a:rect l="l" t="t" r="r" b="b"/>
            <a:pathLst>
              <a:path w="19685" h="19685">
                <a:moveTo>
                  <a:pt x="15201" y="0"/>
                </a:moveTo>
                <a:lnTo>
                  <a:pt x="4381" y="0"/>
                </a:lnTo>
                <a:lnTo>
                  <a:pt x="0" y="4381"/>
                </a:lnTo>
                <a:lnTo>
                  <a:pt x="0" y="15201"/>
                </a:lnTo>
                <a:lnTo>
                  <a:pt x="4381" y="19583"/>
                </a:lnTo>
                <a:lnTo>
                  <a:pt x="15201" y="19583"/>
                </a:lnTo>
                <a:lnTo>
                  <a:pt x="19583" y="15201"/>
                </a:lnTo>
                <a:lnTo>
                  <a:pt x="19583" y="9791"/>
                </a:lnTo>
                <a:lnTo>
                  <a:pt x="19583" y="4381"/>
                </a:lnTo>
                <a:lnTo>
                  <a:pt x="15201" y="0"/>
                </a:lnTo>
                <a:close/>
              </a:path>
            </a:pathLst>
          </a:custGeom>
          <a:solidFill>
            <a:srgbClr val="418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1376235" y="5390984"/>
            <a:ext cx="867410" cy="26670"/>
          </a:xfrm>
          <a:custGeom>
            <a:avLst/>
            <a:gdLst/>
            <a:ahLst/>
            <a:cxnLst/>
            <a:rect l="l" t="t" r="r" b="b"/>
            <a:pathLst>
              <a:path w="867410" h="26670">
                <a:moveTo>
                  <a:pt x="0" y="0"/>
                </a:moveTo>
                <a:lnTo>
                  <a:pt x="0" y="26301"/>
                </a:lnTo>
                <a:lnTo>
                  <a:pt x="866800" y="26301"/>
                </a:lnTo>
                <a:lnTo>
                  <a:pt x="8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2B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8" name="object 328"/>
          <p:cNvGrpSpPr/>
          <p:nvPr/>
        </p:nvGrpSpPr>
        <p:grpSpPr>
          <a:xfrm>
            <a:off x="1376235" y="5463775"/>
            <a:ext cx="247650" cy="111125"/>
            <a:chOff x="1376235" y="5463775"/>
            <a:chExt cx="247650" cy="111125"/>
          </a:xfrm>
        </p:grpSpPr>
        <p:sp>
          <p:nvSpPr>
            <p:cNvPr id="329" name="object 329"/>
            <p:cNvSpPr/>
            <p:nvPr/>
          </p:nvSpPr>
          <p:spPr>
            <a:xfrm>
              <a:off x="1376235" y="5463781"/>
              <a:ext cx="247650" cy="111125"/>
            </a:xfrm>
            <a:custGeom>
              <a:avLst/>
              <a:gdLst/>
              <a:ahLst/>
              <a:cxnLst/>
              <a:rect l="l" t="t" r="r" b="b"/>
              <a:pathLst>
                <a:path w="247650" h="111125">
                  <a:moveTo>
                    <a:pt x="247319" y="0"/>
                  </a:moveTo>
                  <a:lnTo>
                    <a:pt x="195580" y="0"/>
                  </a:lnTo>
                  <a:lnTo>
                    <a:pt x="195580" y="30480"/>
                  </a:lnTo>
                  <a:lnTo>
                    <a:pt x="170573" y="30480"/>
                  </a:lnTo>
                  <a:lnTo>
                    <a:pt x="170573" y="0"/>
                  </a:lnTo>
                  <a:lnTo>
                    <a:pt x="122364" y="0"/>
                  </a:lnTo>
                  <a:lnTo>
                    <a:pt x="122364" y="28956"/>
                  </a:lnTo>
                  <a:lnTo>
                    <a:pt x="0" y="28956"/>
                  </a:lnTo>
                  <a:lnTo>
                    <a:pt x="0" y="110528"/>
                  </a:lnTo>
                  <a:lnTo>
                    <a:pt x="123672" y="110528"/>
                  </a:lnTo>
                  <a:lnTo>
                    <a:pt x="123672" y="109220"/>
                  </a:lnTo>
                  <a:lnTo>
                    <a:pt x="247319" y="109220"/>
                  </a:lnTo>
                  <a:lnTo>
                    <a:pt x="247319" y="30480"/>
                  </a:lnTo>
                  <a:lnTo>
                    <a:pt x="247319" y="0"/>
                  </a:lnTo>
                  <a:close/>
                </a:path>
              </a:pathLst>
            </a:custGeom>
            <a:solidFill>
              <a:srgbClr val="E5E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1597419" y="5464487"/>
              <a:ext cx="0" cy="109855"/>
            </a:xfrm>
            <a:custGeom>
              <a:avLst/>
              <a:gdLst/>
              <a:ahLst/>
              <a:cxnLst/>
              <a:rect l="l" t="t" r="r" b="b"/>
              <a:pathLst>
                <a:path h="109854">
                  <a:moveTo>
                    <a:pt x="0" y="0"/>
                  </a:moveTo>
                  <a:lnTo>
                    <a:pt x="0" y="109816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1572757" y="5464492"/>
              <a:ext cx="0" cy="109855"/>
            </a:xfrm>
            <a:custGeom>
              <a:avLst/>
              <a:gdLst/>
              <a:ahLst/>
              <a:cxnLst/>
              <a:rect l="l" t="t" r="r" b="b"/>
              <a:pathLst>
                <a:path h="109854">
                  <a:moveTo>
                    <a:pt x="0" y="109816"/>
                  </a:moveTo>
                  <a:lnTo>
                    <a:pt x="0" y="0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1548102" y="5494140"/>
              <a:ext cx="0" cy="80645"/>
            </a:xfrm>
            <a:custGeom>
              <a:avLst/>
              <a:gdLst/>
              <a:ahLst/>
              <a:cxnLst/>
              <a:rect l="l" t="t" r="r" b="b"/>
              <a:pathLst>
                <a:path h="80645">
                  <a:moveTo>
                    <a:pt x="0" y="0"/>
                  </a:moveTo>
                  <a:lnTo>
                    <a:pt x="0" y="80162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1523439" y="5464487"/>
              <a:ext cx="0" cy="109855"/>
            </a:xfrm>
            <a:custGeom>
              <a:avLst/>
              <a:gdLst/>
              <a:ahLst/>
              <a:cxnLst/>
              <a:rect l="l" t="t" r="r" b="b"/>
              <a:pathLst>
                <a:path h="109854">
                  <a:moveTo>
                    <a:pt x="0" y="0"/>
                  </a:moveTo>
                  <a:lnTo>
                    <a:pt x="0" y="109816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5" name="object 335"/>
          <p:cNvGrpSpPr/>
          <p:nvPr/>
        </p:nvGrpSpPr>
        <p:grpSpPr>
          <a:xfrm>
            <a:off x="1372730" y="5464487"/>
            <a:ext cx="128905" cy="109855"/>
            <a:chOff x="1372730" y="5464487"/>
            <a:chExt cx="128905" cy="109855"/>
          </a:xfrm>
        </p:grpSpPr>
        <p:sp>
          <p:nvSpPr>
            <p:cNvPr id="336" name="object 336"/>
            <p:cNvSpPr/>
            <p:nvPr/>
          </p:nvSpPr>
          <p:spPr>
            <a:xfrm>
              <a:off x="1498784" y="5464487"/>
              <a:ext cx="0" cy="109855"/>
            </a:xfrm>
            <a:custGeom>
              <a:avLst/>
              <a:gdLst/>
              <a:ahLst/>
              <a:cxnLst/>
              <a:rect l="l" t="t" r="r" b="b"/>
              <a:pathLst>
                <a:path h="109854">
                  <a:moveTo>
                    <a:pt x="0" y="0"/>
                  </a:moveTo>
                  <a:lnTo>
                    <a:pt x="0" y="109816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1474128" y="5493942"/>
              <a:ext cx="0" cy="80645"/>
            </a:xfrm>
            <a:custGeom>
              <a:avLst/>
              <a:gdLst/>
              <a:ahLst/>
              <a:cxnLst/>
              <a:rect l="l" t="t" r="r" b="b"/>
              <a:pathLst>
                <a:path h="80645">
                  <a:moveTo>
                    <a:pt x="0" y="0"/>
                  </a:moveTo>
                  <a:lnTo>
                    <a:pt x="0" y="8036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1449466" y="5493942"/>
              <a:ext cx="0" cy="80645"/>
            </a:xfrm>
            <a:custGeom>
              <a:avLst/>
              <a:gdLst/>
              <a:ahLst/>
              <a:cxnLst/>
              <a:rect l="l" t="t" r="r" b="b"/>
              <a:pathLst>
                <a:path h="80645">
                  <a:moveTo>
                    <a:pt x="0" y="0"/>
                  </a:moveTo>
                  <a:lnTo>
                    <a:pt x="0" y="8036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1424810" y="5493942"/>
              <a:ext cx="0" cy="80645"/>
            </a:xfrm>
            <a:custGeom>
              <a:avLst/>
              <a:gdLst/>
              <a:ahLst/>
              <a:cxnLst/>
              <a:rect l="l" t="t" r="r" b="b"/>
              <a:pathLst>
                <a:path h="80645">
                  <a:moveTo>
                    <a:pt x="0" y="0"/>
                  </a:moveTo>
                  <a:lnTo>
                    <a:pt x="0" y="8036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1400148" y="5493942"/>
              <a:ext cx="0" cy="80645"/>
            </a:xfrm>
            <a:custGeom>
              <a:avLst/>
              <a:gdLst/>
              <a:ahLst/>
              <a:cxnLst/>
              <a:rect l="l" t="t" r="r" b="b"/>
              <a:pathLst>
                <a:path h="80645">
                  <a:moveTo>
                    <a:pt x="0" y="0"/>
                  </a:moveTo>
                  <a:lnTo>
                    <a:pt x="0" y="8036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1375492" y="5493942"/>
              <a:ext cx="0" cy="80645"/>
            </a:xfrm>
            <a:custGeom>
              <a:avLst/>
              <a:gdLst/>
              <a:ahLst/>
              <a:cxnLst/>
              <a:rect l="l" t="t" r="r" b="b"/>
              <a:pathLst>
                <a:path h="80645">
                  <a:moveTo>
                    <a:pt x="0" y="0"/>
                  </a:moveTo>
                  <a:lnTo>
                    <a:pt x="0" y="8036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8" name="object 308"/>
          <p:cNvGrpSpPr/>
          <p:nvPr/>
        </p:nvGrpSpPr>
        <p:grpSpPr>
          <a:xfrm>
            <a:off x="1708612" y="5449065"/>
            <a:ext cx="535940" cy="125730"/>
            <a:chOff x="1708612" y="5449065"/>
            <a:chExt cx="535940" cy="125730"/>
          </a:xfrm>
        </p:grpSpPr>
        <p:sp>
          <p:nvSpPr>
            <p:cNvPr id="309" name="object 309"/>
            <p:cNvSpPr/>
            <p:nvPr/>
          </p:nvSpPr>
          <p:spPr>
            <a:xfrm>
              <a:off x="1708607" y="5449074"/>
              <a:ext cx="534670" cy="124460"/>
            </a:xfrm>
            <a:custGeom>
              <a:avLst/>
              <a:gdLst/>
              <a:ahLst/>
              <a:cxnLst/>
              <a:rect l="l" t="t" r="r" b="b"/>
              <a:pathLst>
                <a:path w="534669" h="124460">
                  <a:moveTo>
                    <a:pt x="534416" y="0"/>
                  </a:moveTo>
                  <a:lnTo>
                    <a:pt x="426605" y="0"/>
                  </a:lnTo>
                  <a:lnTo>
                    <a:pt x="426605" y="35560"/>
                  </a:lnTo>
                  <a:lnTo>
                    <a:pt x="320497" y="35560"/>
                  </a:lnTo>
                  <a:lnTo>
                    <a:pt x="320497" y="0"/>
                  </a:lnTo>
                  <a:lnTo>
                    <a:pt x="106565" y="0"/>
                  </a:lnTo>
                  <a:lnTo>
                    <a:pt x="106565" y="35560"/>
                  </a:lnTo>
                  <a:lnTo>
                    <a:pt x="106565" y="39370"/>
                  </a:lnTo>
                  <a:lnTo>
                    <a:pt x="106565" y="40640"/>
                  </a:lnTo>
                  <a:lnTo>
                    <a:pt x="77203" y="40640"/>
                  </a:lnTo>
                  <a:lnTo>
                    <a:pt x="77203" y="39370"/>
                  </a:lnTo>
                  <a:lnTo>
                    <a:pt x="0" y="39370"/>
                  </a:lnTo>
                  <a:lnTo>
                    <a:pt x="0" y="40640"/>
                  </a:lnTo>
                  <a:lnTo>
                    <a:pt x="0" y="124460"/>
                  </a:lnTo>
                  <a:lnTo>
                    <a:pt x="534416" y="124460"/>
                  </a:lnTo>
                  <a:lnTo>
                    <a:pt x="534416" y="40640"/>
                  </a:lnTo>
                  <a:lnTo>
                    <a:pt x="534416" y="39370"/>
                  </a:lnTo>
                  <a:lnTo>
                    <a:pt x="534416" y="35560"/>
                  </a:lnTo>
                  <a:lnTo>
                    <a:pt x="534416" y="0"/>
                  </a:lnTo>
                  <a:close/>
                </a:path>
              </a:pathLst>
            </a:custGeom>
            <a:solidFill>
              <a:srgbClr val="BABF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2132952" y="5464505"/>
              <a:ext cx="110489" cy="31750"/>
            </a:xfrm>
            <a:custGeom>
              <a:avLst/>
              <a:gdLst/>
              <a:ahLst/>
              <a:cxnLst/>
              <a:rect l="l" t="t" r="r" b="b"/>
              <a:pathLst>
                <a:path w="110489" h="31750">
                  <a:moveTo>
                    <a:pt x="110070" y="22390"/>
                  </a:moveTo>
                  <a:lnTo>
                    <a:pt x="0" y="22390"/>
                  </a:lnTo>
                  <a:lnTo>
                    <a:pt x="0" y="31292"/>
                  </a:lnTo>
                  <a:lnTo>
                    <a:pt x="110070" y="31292"/>
                  </a:lnTo>
                  <a:lnTo>
                    <a:pt x="110070" y="22390"/>
                  </a:lnTo>
                  <a:close/>
                </a:path>
                <a:path w="110489" h="31750">
                  <a:moveTo>
                    <a:pt x="110070" y="0"/>
                  </a:moveTo>
                  <a:lnTo>
                    <a:pt x="0" y="0"/>
                  </a:lnTo>
                  <a:lnTo>
                    <a:pt x="0" y="8902"/>
                  </a:lnTo>
                  <a:lnTo>
                    <a:pt x="110070" y="8902"/>
                  </a:lnTo>
                  <a:lnTo>
                    <a:pt x="110070" y="0"/>
                  </a:lnTo>
                  <a:close/>
                </a:path>
              </a:pathLst>
            </a:custGeom>
            <a:solidFill>
              <a:srgbClr val="A59D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1938025" y="544934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1907707" y="544934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1877383" y="544934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1847060" y="544934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1816742" y="544934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1746042" y="5488807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h="85725">
                  <a:moveTo>
                    <a:pt x="0" y="0"/>
                  </a:moveTo>
                  <a:lnTo>
                    <a:pt x="0" y="85483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1781935" y="5488807"/>
              <a:ext cx="0" cy="85725"/>
            </a:xfrm>
            <a:custGeom>
              <a:avLst/>
              <a:gdLst/>
              <a:ahLst/>
              <a:cxnLst/>
              <a:rect l="l" t="t" r="r" b="b"/>
              <a:pathLst>
                <a:path h="85725">
                  <a:moveTo>
                    <a:pt x="0" y="0"/>
                  </a:moveTo>
                  <a:lnTo>
                    <a:pt x="0" y="85483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2205860" y="544934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2170488" y="544934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2135111" y="5449341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124968"/>
                  </a:moveTo>
                  <a:lnTo>
                    <a:pt x="0" y="0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2099782" y="5486179"/>
              <a:ext cx="0" cy="88265"/>
            </a:xfrm>
            <a:custGeom>
              <a:avLst/>
              <a:gdLst/>
              <a:ahLst/>
              <a:cxnLst/>
              <a:rect l="l" t="t" r="r" b="b"/>
              <a:pathLst>
                <a:path h="88264">
                  <a:moveTo>
                    <a:pt x="0" y="0"/>
                  </a:moveTo>
                  <a:lnTo>
                    <a:pt x="0" y="8812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2064876" y="5486179"/>
              <a:ext cx="0" cy="88265"/>
            </a:xfrm>
            <a:custGeom>
              <a:avLst/>
              <a:gdLst/>
              <a:ahLst/>
              <a:cxnLst/>
              <a:rect l="l" t="t" r="r" b="b"/>
              <a:pathLst>
                <a:path h="88264">
                  <a:moveTo>
                    <a:pt x="0" y="0"/>
                  </a:moveTo>
                  <a:lnTo>
                    <a:pt x="0" y="8812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2006244" y="544934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1983505" y="5449567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55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2028990" y="544934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1960764" y="544934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2241231" y="5449343"/>
              <a:ext cx="0" cy="125095"/>
            </a:xfrm>
            <a:custGeom>
              <a:avLst/>
              <a:gdLst/>
              <a:ahLst/>
              <a:cxnLst/>
              <a:rect l="l" t="t" r="r" b="b"/>
              <a:pathLst>
                <a:path h="125095">
                  <a:moveTo>
                    <a:pt x="0" y="0"/>
                  </a:moveTo>
                  <a:lnTo>
                    <a:pt x="0" y="12496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6" name="object 346"/>
          <p:cNvSpPr/>
          <p:nvPr/>
        </p:nvSpPr>
        <p:spPr>
          <a:xfrm>
            <a:off x="1376235" y="5573153"/>
            <a:ext cx="867410" cy="26670"/>
          </a:xfrm>
          <a:custGeom>
            <a:avLst/>
            <a:gdLst/>
            <a:ahLst/>
            <a:cxnLst/>
            <a:rect l="l" t="t" r="r" b="b"/>
            <a:pathLst>
              <a:path w="867410" h="26670">
                <a:moveTo>
                  <a:pt x="0" y="0"/>
                </a:moveTo>
                <a:lnTo>
                  <a:pt x="0" y="26301"/>
                </a:lnTo>
                <a:lnTo>
                  <a:pt x="866800" y="26301"/>
                </a:lnTo>
                <a:lnTo>
                  <a:pt x="8668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2B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7" name="object 187"/>
          <p:cNvGrpSpPr/>
          <p:nvPr/>
        </p:nvGrpSpPr>
        <p:grpSpPr>
          <a:xfrm>
            <a:off x="1376235" y="5616549"/>
            <a:ext cx="536575" cy="147320"/>
            <a:chOff x="1376235" y="5616549"/>
            <a:chExt cx="536575" cy="147320"/>
          </a:xfrm>
        </p:grpSpPr>
        <p:sp>
          <p:nvSpPr>
            <p:cNvPr id="188" name="object 188"/>
            <p:cNvSpPr/>
            <p:nvPr/>
          </p:nvSpPr>
          <p:spPr>
            <a:xfrm>
              <a:off x="1590344" y="5616549"/>
              <a:ext cx="213360" cy="147320"/>
            </a:xfrm>
            <a:custGeom>
              <a:avLst/>
              <a:gdLst/>
              <a:ahLst/>
              <a:cxnLst/>
              <a:rect l="l" t="t" r="r" b="b"/>
              <a:pathLst>
                <a:path w="213360" h="147320">
                  <a:moveTo>
                    <a:pt x="0" y="146989"/>
                  </a:moveTo>
                  <a:lnTo>
                    <a:pt x="213080" y="146989"/>
                  </a:lnTo>
                  <a:lnTo>
                    <a:pt x="213080" y="0"/>
                  </a:lnTo>
                  <a:lnTo>
                    <a:pt x="0" y="0"/>
                  </a:lnTo>
                  <a:lnTo>
                    <a:pt x="0" y="146989"/>
                  </a:lnTo>
                  <a:close/>
                </a:path>
              </a:pathLst>
            </a:custGeom>
            <a:solidFill>
              <a:srgbClr val="E5E6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1483360" y="5660872"/>
              <a:ext cx="429259" cy="102870"/>
            </a:xfrm>
            <a:custGeom>
              <a:avLst/>
              <a:gdLst/>
              <a:ahLst/>
              <a:cxnLst/>
              <a:rect l="l" t="t" r="r" b="b"/>
              <a:pathLst>
                <a:path w="429260" h="102870">
                  <a:moveTo>
                    <a:pt x="106984" y="0"/>
                  </a:moveTo>
                  <a:lnTo>
                    <a:pt x="0" y="0"/>
                  </a:lnTo>
                  <a:lnTo>
                    <a:pt x="0" y="102666"/>
                  </a:lnTo>
                  <a:lnTo>
                    <a:pt x="106984" y="102666"/>
                  </a:lnTo>
                  <a:lnTo>
                    <a:pt x="106984" y="0"/>
                  </a:lnTo>
                  <a:close/>
                </a:path>
                <a:path w="429260" h="102870">
                  <a:moveTo>
                    <a:pt x="428840" y="0"/>
                  </a:moveTo>
                  <a:lnTo>
                    <a:pt x="320078" y="0"/>
                  </a:lnTo>
                  <a:lnTo>
                    <a:pt x="320078" y="102666"/>
                  </a:lnTo>
                  <a:lnTo>
                    <a:pt x="428840" y="102666"/>
                  </a:lnTo>
                  <a:lnTo>
                    <a:pt x="428840" y="0"/>
                  </a:lnTo>
                  <a:close/>
                </a:path>
              </a:pathLst>
            </a:custGeom>
            <a:solidFill>
              <a:srgbClr val="B3D2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1376235" y="5616549"/>
              <a:ext cx="107314" cy="147320"/>
            </a:xfrm>
            <a:custGeom>
              <a:avLst/>
              <a:gdLst/>
              <a:ahLst/>
              <a:cxnLst/>
              <a:rect l="l" t="t" r="r" b="b"/>
              <a:pathLst>
                <a:path w="107315" h="147320">
                  <a:moveTo>
                    <a:pt x="0" y="146989"/>
                  </a:moveTo>
                  <a:lnTo>
                    <a:pt x="107137" y="146989"/>
                  </a:lnTo>
                  <a:lnTo>
                    <a:pt x="107137" y="0"/>
                  </a:lnTo>
                  <a:lnTo>
                    <a:pt x="0" y="0"/>
                  </a:lnTo>
                  <a:lnTo>
                    <a:pt x="0" y="146989"/>
                  </a:lnTo>
                  <a:close/>
                </a:path>
              </a:pathLst>
            </a:custGeom>
            <a:solidFill>
              <a:srgbClr val="CFD9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1662568" y="5616551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146987"/>
                  </a:moveTo>
                  <a:lnTo>
                    <a:pt x="0" y="0"/>
                  </a:lnTo>
                  <a:lnTo>
                    <a:pt x="0" y="146987"/>
                  </a:lnTo>
                  <a:close/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1662568" y="5616551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0"/>
                  </a:moveTo>
                  <a:lnTo>
                    <a:pt x="0" y="14698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5" name="object 225"/>
          <p:cNvGrpSpPr/>
          <p:nvPr/>
        </p:nvGrpSpPr>
        <p:grpSpPr>
          <a:xfrm>
            <a:off x="1376809" y="5616552"/>
            <a:ext cx="5715" cy="147320"/>
            <a:chOff x="1376809" y="5616552"/>
            <a:chExt cx="5715" cy="147320"/>
          </a:xfrm>
        </p:grpSpPr>
        <p:sp>
          <p:nvSpPr>
            <p:cNvPr id="226" name="object 226"/>
            <p:cNvSpPr/>
            <p:nvPr/>
          </p:nvSpPr>
          <p:spPr>
            <a:xfrm>
              <a:off x="1379571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146987"/>
                  </a:moveTo>
                  <a:lnTo>
                    <a:pt x="0" y="0"/>
                  </a:lnTo>
                  <a:lnTo>
                    <a:pt x="0" y="146987"/>
                  </a:lnTo>
                  <a:close/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1379571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0"/>
                  </a:moveTo>
                  <a:lnTo>
                    <a:pt x="0" y="146987"/>
                  </a:lnTo>
                </a:path>
                <a:path h="147320">
                  <a:moveTo>
                    <a:pt x="0" y="0"/>
                  </a:moveTo>
                  <a:lnTo>
                    <a:pt x="0" y="14698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9" name="object 209"/>
          <p:cNvGrpSpPr/>
          <p:nvPr/>
        </p:nvGrpSpPr>
        <p:grpSpPr>
          <a:xfrm>
            <a:off x="1412187" y="5616552"/>
            <a:ext cx="146685" cy="147320"/>
            <a:chOff x="1412187" y="5616552"/>
            <a:chExt cx="146685" cy="147320"/>
          </a:xfrm>
        </p:grpSpPr>
        <p:sp>
          <p:nvSpPr>
            <p:cNvPr id="210" name="object 210"/>
            <p:cNvSpPr/>
            <p:nvPr/>
          </p:nvSpPr>
          <p:spPr>
            <a:xfrm>
              <a:off x="1414950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146987"/>
                  </a:moveTo>
                  <a:lnTo>
                    <a:pt x="0" y="0"/>
                  </a:lnTo>
                  <a:lnTo>
                    <a:pt x="0" y="146987"/>
                  </a:lnTo>
                  <a:close/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1414950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0"/>
                  </a:moveTo>
                  <a:lnTo>
                    <a:pt x="0" y="146987"/>
                  </a:lnTo>
                </a:path>
                <a:path h="147320">
                  <a:moveTo>
                    <a:pt x="0" y="0"/>
                  </a:moveTo>
                  <a:lnTo>
                    <a:pt x="0" y="14698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1450320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146987"/>
                  </a:moveTo>
                  <a:lnTo>
                    <a:pt x="0" y="0"/>
                  </a:lnTo>
                  <a:lnTo>
                    <a:pt x="0" y="146987"/>
                  </a:lnTo>
                  <a:close/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1450320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0"/>
                  </a:moveTo>
                  <a:lnTo>
                    <a:pt x="0" y="146987"/>
                  </a:lnTo>
                </a:path>
                <a:path h="147320">
                  <a:moveTo>
                    <a:pt x="0" y="0"/>
                  </a:moveTo>
                  <a:lnTo>
                    <a:pt x="0" y="14698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1485692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146987"/>
                  </a:moveTo>
                  <a:lnTo>
                    <a:pt x="0" y="0"/>
                  </a:lnTo>
                  <a:lnTo>
                    <a:pt x="0" y="146987"/>
                  </a:lnTo>
                  <a:close/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1485692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0"/>
                  </a:moveTo>
                  <a:lnTo>
                    <a:pt x="0" y="146987"/>
                  </a:lnTo>
                </a:path>
                <a:path h="147320">
                  <a:moveTo>
                    <a:pt x="0" y="0"/>
                  </a:moveTo>
                  <a:lnTo>
                    <a:pt x="0" y="14698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1521026" y="5660877"/>
              <a:ext cx="0" cy="102870"/>
            </a:xfrm>
            <a:custGeom>
              <a:avLst/>
              <a:gdLst/>
              <a:ahLst/>
              <a:cxnLst/>
              <a:rect l="l" t="t" r="r" b="b"/>
              <a:pathLst>
                <a:path h="102870">
                  <a:moveTo>
                    <a:pt x="0" y="102661"/>
                  </a:moveTo>
                  <a:lnTo>
                    <a:pt x="0" y="0"/>
                  </a:lnTo>
                  <a:lnTo>
                    <a:pt x="0" y="102661"/>
                  </a:lnTo>
                  <a:close/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1521026" y="5660877"/>
              <a:ext cx="0" cy="102870"/>
            </a:xfrm>
            <a:custGeom>
              <a:avLst/>
              <a:gdLst/>
              <a:ahLst/>
              <a:cxnLst/>
              <a:rect l="l" t="t" r="r" b="b"/>
              <a:pathLst>
                <a:path h="102870">
                  <a:moveTo>
                    <a:pt x="0" y="0"/>
                  </a:moveTo>
                  <a:lnTo>
                    <a:pt x="0" y="102661"/>
                  </a:lnTo>
                </a:path>
                <a:path h="102870">
                  <a:moveTo>
                    <a:pt x="0" y="0"/>
                  </a:moveTo>
                  <a:lnTo>
                    <a:pt x="0" y="102661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1555934" y="5660877"/>
              <a:ext cx="0" cy="102870"/>
            </a:xfrm>
            <a:custGeom>
              <a:avLst/>
              <a:gdLst/>
              <a:ahLst/>
              <a:cxnLst/>
              <a:rect l="l" t="t" r="r" b="b"/>
              <a:pathLst>
                <a:path h="102870">
                  <a:moveTo>
                    <a:pt x="0" y="102661"/>
                  </a:moveTo>
                  <a:lnTo>
                    <a:pt x="0" y="0"/>
                  </a:lnTo>
                  <a:lnTo>
                    <a:pt x="0" y="102661"/>
                  </a:lnTo>
                  <a:close/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1555934" y="5660877"/>
              <a:ext cx="0" cy="102870"/>
            </a:xfrm>
            <a:custGeom>
              <a:avLst/>
              <a:gdLst/>
              <a:ahLst/>
              <a:cxnLst/>
              <a:rect l="l" t="t" r="r" b="b"/>
              <a:pathLst>
                <a:path h="102870">
                  <a:moveTo>
                    <a:pt x="0" y="0"/>
                  </a:moveTo>
                  <a:lnTo>
                    <a:pt x="0" y="102661"/>
                  </a:lnTo>
                </a:path>
                <a:path h="102870">
                  <a:moveTo>
                    <a:pt x="0" y="0"/>
                  </a:moveTo>
                  <a:lnTo>
                    <a:pt x="0" y="102661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0" name="object 220"/>
          <p:cNvGrpSpPr/>
          <p:nvPr/>
        </p:nvGrpSpPr>
        <p:grpSpPr>
          <a:xfrm>
            <a:off x="1589056" y="5616552"/>
            <a:ext cx="41275" cy="147320"/>
            <a:chOff x="1589056" y="5616552"/>
            <a:chExt cx="41275" cy="147320"/>
          </a:xfrm>
        </p:grpSpPr>
        <p:sp>
          <p:nvSpPr>
            <p:cNvPr id="221" name="object 221"/>
            <p:cNvSpPr/>
            <p:nvPr/>
          </p:nvSpPr>
          <p:spPr>
            <a:xfrm>
              <a:off x="1627191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146987"/>
                  </a:moveTo>
                  <a:lnTo>
                    <a:pt x="0" y="0"/>
                  </a:lnTo>
                  <a:lnTo>
                    <a:pt x="0" y="146987"/>
                  </a:lnTo>
                  <a:close/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1627191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0"/>
                  </a:moveTo>
                  <a:lnTo>
                    <a:pt x="0" y="146987"/>
                  </a:lnTo>
                </a:path>
                <a:path h="147320">
                  <a:moveTo>
                    <a:pt x="0" y="0"/>
                  </a:moveTo>
                  <a:lnTo>
                    <a:pt x="0" y="14698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1591819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146987"/>
                  </a:moveTo>
                  <a:lnTo>
                    <a:pt x="0" y="0"/>
                  </a:lnTo>
                  <a:lnTo>
                    <a:pt x="0" y="146987"/>
                  </a:lnTo>
                  <a:close/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1591819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0"/>
                  </a:moveTo>
                  <a:lnTo>
                    <a:pt x="0" y="146987"/>
                  </a:lnTo>
                </a:path>
                <a:path h="147320">
                  <a:moveTo>
                    <a:pt x="0" y="0"/>
                  </a:moveTo>
                  <a:lnTo>
                    <a:pt x="0" y="14698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4" name="object 194"/>
          <p:cNvGrpSpPr/>
          <p:nvPr/>
        </p:nvGrpSpPr>
        <p:grpSpPr>
          <a:xfrm>
            <a:off x="1659806" y="5616552"/>
            <a:ext cx="147320" cy="147320"/>
            <a:chOff x="1659806" y="5616552"/>
            <a:chExt cx="147320" cy="147320"/>
          </a:xfrm>
        </p:grpSpPr>
        <p:sp>
          <p:nvSpPr>
            <p:cNvPr id="195" name="object 195"/>
            <p:cNvSpPr/>
            <p:nvPr/>
          </p:nvSpPr>
          <p:spPr>
            <a:xfrm>
              <a:off x="1662568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0"/>
                  </a:moveTo>
                  <a:lnTo>
                    <a:pt x="0" y="14698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1697940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146987"/>
                  </a:moveTo>
                  <a:lnTo>
                    <a:pt x="0" y="0"/>
                  </a:lnTo>
                  <a:lnTo>
                    <a:pt x="0" y="146987"/>
                  </a:lnTo>
                  <a:close/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1697940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0"/>
                  </a:moveTo>
                  <a:lnTo>
                    <a:pt x="0" y="146987"/>
                  </a:lnTo>
                </a:path>
                <a:path h="147320">
                  <a:moveTo>
                    <a:pt x="0" y="0"/>
                  </a:moveTo>
                  <a:lnTo>
                    <a:pt x="0" y="14698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1733318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146987"/>
                  </a:moveTo>
                  <a:lnTo>
                    <a:pt x="0" y="0"/>
                  </a:lnTo>
                  <a:lnTo>
                    <a:pt x="0" y="146987"/>
                  </a:lnTo>
                  <a:close/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1733318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0"/>
                  </a:moveTo>
                  <a:lnTo>
                    <a:pt x="0" y="146987"/>
                  </a:lnTo>
                </a:path>
                <a:path h="147320">
                  <a:moveTo>
                    <a:pt x="0" y="0"/>
                  </a:moveTo>
                  <a:lnTo>
                    <a:pt x="0" y="14698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1768689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146987"/>
                  </a:moveTo>
                  <a:lnTo>
                    <a:pt x="0" y="0"/>
                  </a:lnTo>
                  <a:lnTo>
                    <a:pt x="0" y="146987"/>
                  </a:lnTo>
                  <a:close/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1768689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0"/>
                  </a:moveTo>
                  <a:lnTo>
                    <a:pt x="0" y="146987"/>
                  </a:lnTo>
                </a:path>
                <a:path h="147320">
                  <a:moveTo>
                    <a:pt x="0" y="0"/>
                  </a:moveTo>
                  <a:lnTo>
                    <a:pt x="0" y="14698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1804068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146987"/>
                  </a:moveTo>
                  <a:lnTo>
                    <a:pt x="0" y="0"/>
                  </a:lnTo>
                  <a:lnTo>
                    <a:pt x="0" y="146987"/>
                  </a:lnTo>
                  <a:close/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1804068" y="5616552"/>
              <a:ext cx="0" cy="147320"/>
            </a:xfrm>
            <a:custGeom>
              <a:avLst/>
              <a:gdLst/>
              <a:ahLst/>
              <a:cxnLst/>
              <a:rect l="l" t="t" r="r" b="b"/>
              <a:pathLst>
                <a:path h="147320">
                  <a:moveTo>
                    <a:pt x="0" y="0"/>
                  </a:moveTo>
                  <a:lnTo>
                    <a:pt x="0" y="146987"/>
                  </a:lnTo>
                </a:path>
                <a:path h="147320">
                  <a:moveTo>
                    <a:pt x="0" y="0"/>
                  </a:moveTo>
                  <a:lnTo>
                    <a:pt x="0" y="146987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4" name="object 204"/>
          <p:cNvGrpSpPr/>
          <p:nvPr/>
        </p:nvGrpSpPr>
        <p:grpSpPr>
          <a:xfrm>
            <a:off x="1836112" y="5664041"/>
            <a:ext cx="41910" cy="99695"/>
            <a:chOff x="1836112" y="5664041"/>
            <a:chExt cx="41910" cy="99695"/>
          </a:xfrm>
        </p:grpSpPr>
        <p:sp>
          <p:nvSpPr>
            <p:cNvPr id="205" name="object 205"/>
            <p:cNvSpPr/>
            <p:nvPr/>
          </p:nvSpPr>
          <p:spPr>
            <a:xfrm>
              <a:off x="1874766" y="5664041"/>
              <a:ext cx="0" cy="99695"/>
            </a:xfrm>
            <a:custGeom>
              <a:avLst/>
              <a:gdLst/>
              <a:ahLst/>
              <a:cxnLst/>
              <a:rect l="l" t="t" r="r" b="b"/>
              <a:pathLst>
                <a:path h="99695">
                  <a:moveTo>
                    <a:pt x="0" y="99498"/>
                  </a:moveTo>
                  <a:lnTo>
                    <a:pt x="0" y="0"/>
                  </a:lnTo>
                  <a:lnTo>
                    <a:pt x="0" y="99498"/>
                  </a:lnTo>
                  <a:close/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1874766" y="5664041"/>
              <a:ext cx="0" cy="99695"/>
            </a:xfrm>
            <a:custGeom>
              <a:avLst/>
              <a:gdLst/>
              <a:ahLst/>
              <a:cxnLst/>
              <a:rect l="l" t="t" r="r" b="b"/>
              <a:pathLst>
                <a:path h="99695">
                  <a:moveTo>
                    <a:pt x="0" y="0"/>
                  </a:moveTo>
                  <a:lnTo>
                    <a:pt x="0" y="99498"/>
                  </a:lnTo>
                </a:path>
                <a:path h="99695">
                  <a:moveTo>
                    <a:pt x="0" y="0"/>
                  </a:moveTo>
                  <a:lnTo>
                    <a:pt x="0" y="9949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1838874" y="5664041"/>
              <a:ext cx="0" cy="99695"/>
            </a:xfrm>
            <a:custGeom>
              <a:avLst/>
              <a:gdLst/>
              <a:ahLst/>
              <a:cxnLst/>
              <a:rect l="l" t="t" r="r" b="b"/>
              <a:pathLst>
                <a:path h="99695">
                  <a:moveTo>
                    <a:pt x="0" y="99498"/>
                  </a:moveTo>
                  <a:lnTo>
                    <a:pt x="0" y="0"/>
                  </a:lnTo>
                  <a:lnTo>
                    <a:pt x="0" y="99498"/>
                  </a:lnTo>
                  <a:close/>
                </a:path>
              </a:pathLst>
            </a:custGeom>
            <a:solidFill>
              <a:srgbClr val="F6D3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1838874" y="5664041"/>
              <a:ext cx="0" cy="99695"/>
            </a:xfrm>
            <a:custGeom>
              <a:avLst/>
              <a:gdLst/>
              <a:ahLst/>
              <a:cxnLst/>
              <a:rect l="l" t="t" r="r" b="b"/>
              <a:pathLst>
                <a:path h="99695">
                  <a:moveTo>
                    <a:pt x="0" y="0"/>
                  </a:moveTo>
                  <a:lnTo>
                    <a:pt x="0" y="99498"/>
                  </a:lnTo>
                </a:path>
                <a:path h="99695">
                  <a:moveTo>
                    <a:pt x="0" y="0"/>
                  </a:moveTo>
                  <a:lnTo>
                    <a:pt x="0" y="99498"/>
                  </a:lnTo>
                </a:path>
              </a:pathLst>
            </a:custGeom>
            <a:ln w="5524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1" name="object 351"/>
          <p:cNvGrpSpPr/>
          <p:nvPr/>
        </p:nvGrpSpPr>
        <p:grpSpPr>
          <a:xfrm>
            <a:off x="1155268" y="4626149"/>
            <a:ext cx="1128395" cy="1318895"/>
            <a:chOff x="1155268" y="4626149"/>
            <a:chExt cx="1128395" cy="1318895"/>
          </a:xfrm>
        </p:grpSpPr>
        <p:sp>
          <p:nvSpPr>
            <p:cNvPr id="352" name="object 352"/>
            <p:cNvSpPr/>
            <p:nvPr/>
          </p:nvSpPr>
          <p:spPr>
            <a:xfrm>
              <a:off x="1376235" y="5763142"/>
              <a:ext cx="867410" cy="0"/>
            </a:xfrm>
            <a:custGeom>
              <a:avLst/>
              <a:gdLst/>
              <a:ahLst/>
              <a:cxnLst/>
              <a:rect l="l" t="t" r="r" b="b"/>
              <a:pathLst>
                <a:path w="867410">
                  <a:moveTo>
                    <a:pt x="0" y="0"/>
                  </a:moveTo>
                  <a:lnTo>
                    <a:pt x="866800" y="0"/>
                  </a:lnTo>
                </a:path>
              </a:pathLst>
            </a:custGeom>
            <a:ln w="3175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1343088" y="4644669"/>
              <a:ext cx="935355" cy="1193800"/>
            </a:xfrm>
            <a:custGeom>
              <a:avLst/>
              <a:gdLst/>
              <a:ahLst/>
              <a:cxnLst/>
              <a:rect l="l" t="t" r="r" b="b"/>
              <a:pathLst>
                <a:path w="935355" h="1193800">
                  <a:moveTo>
                    <a:pt x="934808" y="83896"/>
                  </a:moveTo>
                  <a:lnTo>
                    <a:pt x="899541" y="83896"/>
                  </a:lnTo>
                  <a:lnTo>
                    <a:pt x="899541" y="1118844"/>
                  </a:lnTo>
                  <a:lnTo>
                    <a:pt x="934808" y="1118844"/>
                  </a:lnTo>
                  <a:lnTo>
                    <a:pt x="934808" y="83896"/>
                  </a:lnTo>
                  <a:close/>
                </a:path>
                <a:path w="935355" h="1193800">
                  <a:moveTo>
                    <a:pt x="934808" y="0"/>
                  </a:moveTo>
                  <a:lnTo>
                    <a:pt x="0" y="0"/>
                  </a:lnTo>
                  <a:lnTo>
                    <a:pt x="0" y="83820"/>
                  </a:lnTo>
                  <a:lnTo>
                    <a:pt x="0" y="1118870"/>
                  </a:lnTo>
                  <a:lnTo>
                    <a:pt x="0" y="1193800"/>
                  </a:lnTo>
                  <a:lnTo>
                    <a:pt x="934808" y="1193800"/>
                  </a:lnTo>
                  <a:lnTo>
                    <a:pt x="934808" y="1118870"/>
                  </a:lnTo>
                  <a:lnTo>
                    <a:pt x="35267" y="1118870"/>
                  </a:lnTo>
                  <a:lnTo>
                    <a:pt x="35267" y="83820"/>
                  </a:lnTo>
                  <a:lnTo>
                    <a:pt x="934808" y="83820"/>
                  </a:lnTo>
                  <a:lnTo>
                    <a:pt x="934808" y="0"/>
                  </a:lnTo>
                  <a:close/>
                </a:path>
              </a:pathLst>
            </a:custGeom>
            <a:solidFill>
              <a:srgbClr val="D7CB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1343088" y="4644796"/>
              <a:ext cx="935355" cy="1193800"/>
            </a:xfrm>
            <a:custGeom>
              <a:avLst/>
              <a:gdLst/>
              <a:ahLst/>
              <a:cxnLst/>
              <a:rect l="l" t="t" r="r" b="b"/>
              <a:pathLst>
                <a:path w="935355" h="1193800">
                  <a:moveTo>
                    <a:pt x="0" y="1193672"/>
                  </a:moveTo>
                  <a:lnTo>
                    <a:pt x="934808" y="1193672"/>
                  </a:lnTo>
                  <a:lnTo>
                    <a:pt x="934808" y="0"/>
                  </a:lnTo>
                  <a:lnTo>
                    <a:pt x="0" y="0"/>
                  </a:lnTo>
                  <a:lnTo>
                    <a:pt x="0" y="1193672"/>
                  </a:lnTo>
                  <a:close/>
                </a:path>
                <a:path w="935355" h="1193800">
                  <a:moveTo>
                    <a:pt x="899541" y="1118717"/>
                  </a:moveTo>
                  <a:lnTo>
                    <a:pt x="35267" y="1118717"/>
                  </a:lnTo>
                  <a:lnTo>
                    <a:pt x="35267" y="83769"/>
                  </a:lnTo>
                  <a:lnTo>
                    <a:pt x="899541" y="83769"/>
                  </a:lnTo>
                  <a:lnTo>
                    <a:pt x="899541" y="1118717"/>
                  </a:lnTo>
                  <a:close/>
                </a:path>
              </a:pathLst>
            </a:custGeom>
            <a:ln w="11150">
              <a:solidFill>
                <a:srgbClr val="9FA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1155268" y="5883627"/>
              <a:ext cx="268605" cy="61594"/>
            </a:xfrm>
            <a:custGeom>
              <a:avLst/>
              <a:gdLst/>
              <a:ahLst/>
              <a:cxnLst/>
              <a:rect l="l" t="t" r="r" b="b"/>
              <a:pathLst>
                <a:path w="268605" h="61595">
                  <a:moveTo>
                    <a:pt x="134048" y="0"/>
                  </a:moveTo>
                  <a:lnTo>
                    <a:pt x="81872" y="2400"/>
                  </a:lnTo>
                  <a:lnTo>
                    <a:pt x="39263" y="8948"/>
                  </a:lnTo>
                  <a:lnTo>
                    <a:pt x="10534" y="18661"/>
                  </a:lnTo>
                  <a:lnTo>
                    <a:pt x="0" y="30556"/>
                  </a:lnTo>
                  <a:lnTo>
                    <a:pt x="10534" y="42449"/>
                  </a:lnTo>
                  <a:lnTo>
                    <a:pt x="39263" y="52157"/>
                  </a:lnTo>
                  <a:lnTo>
                    <a:pt x="81872" y="58700"/>
                  </a:lnTo>
                  <a:lnTo>
                    <a:pt x="134048" y="61099"/>
                  </a:lnTo>
                  <a:lnTo>
                    <a:pt x="186231" y="58700"/>
                  </a:lnTo>
                  <a:lnTo>
                    <a:pt x="228844" y="52157"/>
                  </a:lnTo>
                  <a:lnTo>
                    <a:pt x="257574" y="42449"/>
                  </a:lnTo>
                  <a:lnTo>
                    <a:pt x="268109" y="30556"/>
                  </a:lnTo>
                  <a:lnTo>
                    <a:pt x="257574" y="18661"/>
                  </a:lnTo>
                  <a:lnTo>
                    <a:pt x="228844" y="8948"/>
                  </a:lnTo>
                  <a:lnTo>
                    <a:pt x="186231" y="2400"/>
                  </a:lnTo>
                  <a:lnTo>
                    <a:pt x="134048" y="0"/>
                  </a:lnTo>
                  <a:close/>
                </a:path>
              </a:pathLst>
            </a:custGeom>
            <a:solidFill>
              <a:srgbClr val="1E7BB5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6" name="object 35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72197" y="5180519"/>
              <a:ext cx="175075" cy="256849"/>
            </a:xfrm>
            <a:prstGeom prst="rect">
              <a:avLst/>
            </a:prstGeom>
          </p:spPr>
        </p:pic>
        <p:sp>
          <p:nvSpPr>
            <p:cNvPr id="357" name="object 357"/>
            <p:cNvSpPr/>
            <p:nvPr/>
          </p:nvSpPr>
          <p:spPr>
            <a:xfrm>
              <a:off x="1198575" y="5368594"/>
              <a:ext cx="164465" cy="515620"/>
            </a:xfrm>
            <a:custGeom>
              <a:avLst/>
              <a:gdLst/>
              <a:ahLst/>
              <a:cxnLst/>
              <a:rect l="l" t="t" r="r" b="b"/>
              <a:pathLst>
                <a:path w="164465" h="515620">
                  <a:moveTo>
                    <a:pt x="164211" y="217398"/>
                  </a:moveTo>
                  <a:lnTo>
                    <a:pt x="111823" y="40513"/>
                  </a:lnTo>
                  <a:lnTo>
                    <a:pt x="75565" y="0"/>
                  </a:lnTo>
                  <a:lnTo>
                    <a:pt x="0" y="20612"/>
                  </a:lnTo>
                  <a:lnTo>
                    <a:pt x="17056" y="248996"/>
                  </a:lnTo>
                  <a:lnTo>
                    <a:pt x="33286" y="245516"/>
                  </a:lnTo>
                  <a:lnTo>
                    <a:pt x="45072" y="515239"/>
                  </a:lnTo>
                  <a:lnTo>
                    <a:pt x="98971" y="513194"/>
                  </a:lnTo>
                  <a:lnTo>
                    <a:pt x="124942" y="225831"/>
                  </a:lnTo>
                  <a:lnTo>
                    <a:pt x="164211" y="217398"/>
                  </a:lnTo>
                  <a:close/>
                </a:path>
              </a:pathLst>
            </a:custGeom>
            <a:solidFill>
              <a:srgbClr val="9693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1288888" y="5138418"/>
              <a:ext cx="196850" cy="394970"/>
            </a:xfrm>
            <a:custGeom>
              <a:avLst/>
              <a:gdLst/>
              <a:ahLst/>
              <a:cxnLst/>
              <a:rect l="l" t="t" r="r" b="b"/>
              <a:pathLst>
                <a:path w="196850" h="394970">
                  <a:moveTo>
                    <a:pt x="145999" y="0"/>
                  </a:moveTo>
                  <a:lnTo>
                    <a:pt x="0" y="374929"/>
                  </a:lnTo>
                  <a:lnTo>
                    <a:pt x="50711" y="394677"/>
                  </a:lnTo>
                  <a:lnTo>
                    <a:pt x="196710" y="19748"/>
                  </a:lnTo>
                  <a:lnTo>
                    <a:pt x="145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1288888" y="5138418"/>
              <a:ext cx="196850" cy="394970"/>
            </a:xfrm>
            <a:custGeom>
              <a:avLst/>
              <a:gdLst/>
              <a:ahLst/>
              <a:cxnLst/>
              <a:rect l="l" t="t" r="r" b="b"/>
              <a:pathLst>
                <a:path w="196850" h="394970">
                  <a:moveTo>
                    <a:pt x="50711" y="394677"/>
                  </a:moveTo>
                  <a:lnTo>
                    <a:pt x="50037" y="394423"/>
                  </a:lnTo>
                  <a:lnTo>
                    <a:pt x="0" y="374929"/>
                  </a:lnTo>
                  <a:lnTo>
                    <a:pt x="145999" y="0"/>
                  </a:lnTo>
                  <a:lnTo>
                    <a:pt x="196710" y="19748"/>
                  </a:lnTo>
                  <a:lnTo>
                    <a:pt x="50711" y="394677"/>
                  </a:lnTo>
                  <a:close/>
                </a:path>
              </a:pathLst>
            </a:custGeom>
            <a:ln w="5918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1288888" y="5138418"/>
              <a:ext cx="196850" cy="394970"/>
            </a:xfrm>
            <a:custGeom>
              <a:avLst/>
              <a:gdLst/>
              <a:ahLst/>
              <a:cxnLst/>
              <a:rect l="l" t="t" r="r" b="b"/>
              <a:pathLst>
                <a:path w="196850" h="394970">
                  <a:moveTo>
                    <a:pt x="50711" y="394677"/>
                  </a:moveTo>
                  <a:lnTo>
                    <a:pt x="50037" y="394423"/>
                  </a:lnTo>
                  <a:lnTo>
                    <a:pt x="0" y="374929"/>
                  </a:lnTo>
                  <a:lnTo>
                    <a:pt x="145999" y="0"/>
                  </a:lnTo>
                  <a:lnTo>
                    <a:pt x="196710" y="19748"/>
                  </a:lnTo>
                  <a:lnTo>
                    <a:pt x="50711" y="394677"/>
                  </a:lnTo>
                  <a:close/>
                </a:path>
              </a:pathLst>
            </a:custGeom>
            <a:ln w="5918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1" name="object 36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31930" y="5050998"/>
              <a:ext cx="79362" cy="110121"/>
            </a:xfrm>
            <a:prstGeom prst="rect">
              <a:avLst/>
            </a:prstGeom>
          </p:spPr>
        </p:pic>
        <p:sp>
          <p:nvSpPr>
            <p:cNvPr id="362" name="object 362"/>
            <p:cNvSpPr/>
            <p:nvPr/>
          </p:nvSpPr>
          <p:spPr>
            <a:xfrm>
              <a:off x="1354977" y="4626149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80" h="448945">
                  <a:moveTo>
                    <a:pt x="218173" y="0"/>
                  </a:moveTo>
                  <a:lnTo>
                    <a:pt x="175110" y="5475"/>
                  </a:lnTo>
                  <a:lnTo>
                    <a:pt x="134171" y="18983"/>
                  </a:lnTo>
                  <a:lnTo>
                    <a:pt x="96533" y="40007"/>
                  </a:lnTo>
                  <a:lnTo>
                    <a:pt x="63377" y="68028"/>
                  </a:lnTo>
                  <a:lnTo>
                    <a:pt x="35879" y="102529"/>
                  </a:lnTo>
                  <a:lnTo>
                    <a:pt x="15218" y="142992"/>
                  </a:lnTo>
                  <a:lnTo>
                    <a:pt x="3075" y="186769"/>
                  </a:lnTo>
                  <a:lnTo>
                    <a:pt x="0" y="230778"/>
                  </a:lnTo>
                  <a:lnTo>
                    <a:pt x="5475" y="273841"/>
                  </a:lnTo>
                  <a:lnTo>
                    <a:pt x="18983" y="314781"/>
                  </a:lnTo>
                  <a:lnTo>
                    <a:pt x="40007" y="352418"/>
                  </a:lnTo>
                  <a:lnTo>
                    <a:pt x="68028" y="385574"/>
                  </a:lnTo>
                  <a:lnTo>
                    <a:pt x="102541" y="413079"/>
                  </a:lnTo>
                  <a:lnTo>
                    <a:pt x="142992" y="433733"/>
                  </a:lnTo>
                  <a:lnTo>
                    <a:pt x="186769" y="445873"/>
                  </a:lnTo>
                  <a:lnTo>
                    <a:pt x="230778" y="448946"/>
                  </a:lnTo>
                  <a:lnTo>
                    <a:pt x="273841" y="443471"/>
                  </a:lnTo>
                  <a:lnTo>
                    <a:pt x="314781" y="429963"/>
                  </a:lnTo>
                  <a:lnTo>
                    <a:pt x="342916" y="414248"/>
                  </a:lnTo>
                  <a:lnTo>
                    <a:pt x="240381" y="414248"/>
                  </a:lnTo>
                  <a:lnTo>
                    <a:pt x="197837" y="413079"/>
                  </a:lnTo>
                  <a:lnTo>
                    <a:pt x="155362" y="401945"/>
                  </a:lnTo>
                  <a:lnTo>
                    <a:pt x="116545" y="381421"/>
                  </a:lnTo>
                  <a:lnTo>
                    <a:pt x="84415" y="353510"/>
                  </a:lnTo>
                  <a:lnTo>
                    <a:pt x="59626" y="319704"/>
                  </a:lnTo>
                  <a:lnTo>
                    <a:pt x="42835" y="281495"/>
                  </a:lnTo>
                  <a:lnTo>
                    <a:pt x="34696" y="240374"/>
                  </a:lnTo>
                  <a:lnTo>
                    <a:pt x="35864" y="197832"/>
                  </a:lnTo>
                  <a:lnTo>
                    <a:pt x="46993" y="155362"/>
                  </a:lnTo>
                  <a:lnTo>
                    <a:pt x="67518" y="116544"/>
                  </a:lnTo>
                  <a:lnTo>
                    <a:pt x="95429" y="84412"/>
                  </a:lnTo>
                  <a:lnTo>
                    <a:pt x="129235" y="59622"/>
                  </a:lnTo>
                  <a:lnTo>
                    <a:pt x="167446" y="42830"/>
                  </a:lnTo>
                  <a:lnTo>
                    <a:pt x="208569" y="34691"/>
                  </a:lnTo>
                  <a:lnTo>
                    <a:pt x="344102" y="34691"/>
                  </a:lnTo>
                  <a:lnTo>
                    <a:pt x="305959" y="15218"/>
                  </a:lnTo>
                  <a:lnTo>
                    <a:pt x="262182" y="3075"/>
                  </a:lnTo>
                  <a:lnTo>
                    <a:pt x="218173" y="0"/>
                  </a:lnTo>
                  <a:close/>
                </a:path>
                <a:path w="449580" h="448945">
                  <a:moveTo>
                    <a:pt x="344102" y="34691"/>
                  </a:moveTo>
                  <a:lnTo>
                    <a:pt x="208569" y="34691"/>
                  </a:lnTo>
                  <a:lnTo>
                    <a:pt x="251672" y="35875"/>
                  </a:lnTo>
                  <a:lnTo>
                    <a:pt x="251173" y="35875"/>
                  </a:lnTo>
                  <a:lnTo>
                    <a:pt x="293589" y="46993"/>
                  </a:lnTo>
                  <a:lnTo>
                    <a:pt x="332402" y="67518"/>
                  </a:lnTo>
                  <a:lnTo>
                    <a:pt x="364531" y="95429"/>
                  </a:lnTo>
                  <a:lnTo>
                    <a:pt x="389318" y="129235"/>
                  </a:lnTo>
                  <a:lnTo>
                    <a:pt x="406109" y="167446"/>
                  </a:lnTo>
                  <a:lnTo>
                    <a:pt x="414248" y="208569"/>
                  </a:lnTo>
                  <a:lnTo>
                    <a:pt x="413079" y="251114"/>
                  </a:lnTo>
                  <a:lnTo>
                    <a:pt x="401945" y="293589"/>
                  </a:lnTo>
                  <a:lnTo>
                    <a:pt x="381426" y="332402"/>
                  </a:lnTo>
                  <a:lnTo>
                    <a:pt x="353518" y="364531"/>
                  </a:lnTo>
                  <a:lnTo>
                    <a:pt x="319713" y="389318"/>
                  </a:lnTo>
                  <a:lnTo>
                    <a:pt x="281504" y="406109"/>
                  </a:lnTo>
                  <a:lnTo>
                    <a:pt x="240381" y="414248"/>
                  </a:lnTo>
                  <a:lnTo>
                    <a:pt x="342916" y="414248"/>
                  </a:lnTo>
                  <a:lnTo>
                    <a:pt x="385574" y="380922"/>
                  </a:lnTo>
                  <a:lnTo>
                    <a:pt x="413072" y="346422"/>
                  </a:lnTo>
                  <a:lnTo>
                    <a:pt x="433733" y="305959"/>
                  </a:lnTo>
                  <a:lnTo>
                    <a:pt x="445877" y="262182"/>
                  </a:lnTo>
                  <a:lnTo>
                    <a:pt x="448952" y="218172"/>
                  </a:lnTo>
                  <a:lnTo>
                    <a:pt x="443476" y="175107"/>
                  </a:lnTo>
                  <a:lnTo>
                    <a:pt x="429968" y="134166"/>
                  </a:lnTo>
                  <a:lnTo>
                    <a:pt x="408944" y="96528"/>
                  </a:lnTo>
                  <a:lnTo>
                    <a:pt x="380923" y="63371"/>
                  </a:lnTo>
                  <a:lnTo>
                    <a:pt x="346422" y="35875"/>
                  </a:lnTo>
                  <a:lnTo>
                    <a:pt x="344102" y="346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6" name="object 406"/>
          <p:cNvGrpSpPr/>
          <p:nvPr/>
        </p:nvGrpSpPr>
        <p:grpSpPr>
          <a:xfrm>
            <a:off x="360757" y="4359435"/>
            <a:ext cx="932815" cy="703580"/>
            <a:chOff x="360757" y="4359435"/>
            <a:chExt cx="932815" cy="703580"/>
          </a:xfrm>
        </p:grpSpPr>
        <p:sp>
          <p:nvSpPr>
            <p:cNvPr id="407" name="object 407"/>
            <p:cNvSpPr/>
            <p:nvPr/>
          </p:nvSpPr>
          <p:spPr>
            <a:xfrm>
              <a:off x="360757" y="4359435"/>
              <a:ext cx="932815" cy="703580"/>
            </a:xfrm>
            <a:custGeom>
              <a:avLst/>
              <a:gdLst/>
              <a:ahLst/>
              <a:cxnLst/>
              <a:rect l="l" t="t" r="r" b="b"/>
              <a:pathLst>
                <a:path w="932815" h="703579">
                  <a:moveTo>
                    <a:pt x="466242" y="0"/>
                  </a:moveTo>
                  <a:lnTo>
                    <a:pt x="411869" y="2144"/>
                  </a:lnTo>
                  <a:lnTo>
                    <a:pt x="359339" y="8416"/>
                  </a:lnTo>
                  <a:lnTo>
                    <a:pt x="309000" y="18579"/>
                  </a:lnTo>
                  <a:lnTo>
                    <a:pt x="261203" y="32392"/>
                  </a:lnTo>
                  <a:lnTo>
                    <a:pt x="216298" y="49616"/>
                  </a:lnTo>
                  <a:lnTo>
                    <a:pt x="174634" y="70013"/>
                  </a:lnTo>
                  <a:lnTo>
                    <a:pt x="136561" y="93343"/>
                  </a:lnTo>
                  <a:lnTo>
                    <a:pt x="102430" y="119367"/>
                  </a:lnTo>
                  <a:lnTo>
                    <a:pt x="72589" y="147846"/>
                  </a:lnTo>
                  <a:lnTo>
                    <a:pt x="47390" y="178540"/>
                  </a:lnTo>
                  <a:lnTo>
                    <a:pt x="27181" y="211211"/>
                  </a:lnTo>
                  <a:lnTo>
                    <a:pt x="3136" y="281527"/>
                  </a:lnTo>
                  <a:lnTo>
                    <a:pt x="0" y="318693"/>
                  </a:lnTo>
                  <a:lnTo>
                    <a:pt x="3533" y="358122"/>
                  </a:lnTo>
                  <a:lnTo>
                    <a:pt x="13853" y="396114"/>
                  </a:lnTo>
                  <a:lnTo>
                    <a:pt x="30542" y="432383"/>
                  </a:lnTo>
                  <a:lnTo>
                    <a:pt x="53180" y="466642"/>
                  </a:lnTo>
                  <a:lnTo>
                    <a:pt x="81349" y="498605"/>
                  </a:lnTo>
                  <a:lnTo>
                    <a:pt x="114630" y="527985"/>
                  </a:lnTo>
                  <a:lnTo>
                    <a:pt x="152603" y="554498"/>
                  </a:lnTo>
                  <a:lnTo>
                    <a:pt x="194850" y="577855"/>
                  </a:lnTo>
                  <a:lnTo>
                    <a:pt x="240953" y="597771"/>
                  </a:lnTo>
                  <a:lnTo>
                    <a:pt x="290491" y="613960"/>
                  </a:lnTo>
                  <a:lnTo>
                    <a:pt x="343047" y="626135"/>
                  </a:lnTo>
                  <a:lnTo>
                    <a:pt x="398202" y="634010"/>
                  </a:lnTo>
                  <a:lnTo>
                    <a:pt x="455536" y="637298"/>
                  </a:lnTo>
                  <a:lnTo>
                    <a:pt x="491819" y="657995"/>
                  </a:lnTo>
                  <a:lnTo>
                    <a:pt x="521604" y="676011"/>
                  </a:lnTo>
                  <a:lnTo>
                    <a:pt x="542850" y="689555"/>
                  </a:lnTo>
                  <a:lnTo>
                    <a:pt x="553516" y="696836"/>
                  </a:lnTo>
                  <a:lnTo>
                    <a:pt x="562025" y="703300"/>
                  </a:lnTo>
                  <a:lnTo>
                    <a:pt x="563727" y="701446"/>
                  </a:lnTo>
                  <a:lnTo>
                    <a:pt x="563727" y="638022"/>
                  </a:lnTo>
                  <a:lnTo>
                    <a:pt x="564591" y="631393"/>
                  </a:lnTo>
                  <a:lnTo>
                    <a:pt x="575233" y="628624"/>
                  </a:lnTo>
                  <a:lnTo>
                    <a:pt x="629743" y="617235"/>
                  </a:lnTo>
                  <a:lnTo>
                    <a:pt x="681196" y="601566"/>
                  </a:lnTo>
                  <a:lnTo>
                    <a:pt x="729140" y="581925"/>
                  </a:lnTo>
                  <a:lnTo>
                    <a:pt x="773128" y="558620"/>
                  </a:lnTo>
                  <a:lnTo>
                    <a:pt x="812709" y="531958"/>
                  </a:lnTo>
                  <a:lnTo>
                    <a:pt x="847434" y="502246"/>
                  </a:lnTo>
                  <a:lnTo>
                    <a:pt x="876853" y="469791"/>
                  </a:lnTo>
                  <a:lnTo>
                    <a:pt x="900518" y="434901"/>
                  </a:lnTo>
                  <a:lnTo>
                    <a:pt x="917977" y="397884"/>
                  </a:lnTo>
                  <a:lnTo>
                    <a:pt x="928783" y="359045"/>
                  </a:lnTo>
                  <a:lnTo>
                    <a:pt x="932484" y="318693"/>
                  </a:lnTo>
                  <a:lnTo>
                    <a:pt x="929347" y="281527"/>
                  </a:lnTo>
                  <a:lnTo>
                    <a:pt x="905302" y="211211"/>
                  </a:lnTo>
                  <a:lnTo>
                    <a:pt x="885094" y="178540"/>
                  </a:lnTo>
                  <a:lnTo>
                    <a:pt x="859894" y="147846"/>
                  </a:lnTo>
                  <a:lnTo>
                    <a:pt x="830054" y="119367"/>
                  </a:lnTo>
                  <a:lnTo>
                    <a:pt x="795923" y="93343"/>
                  </a:lnTo>
                  <a:lnTo>
                    <a:pt x="757850" y="70013"/>
                  </a:lnTo>
                  <a:lnTo>
                    <a:pt x="716186" y="49616"/>
                  </a:lnTo>
                  <a:lnTo>
                    <a:pt x="671281" y="32392"/>
                  </a:lnTo>
                  <a:lnTo>
                    <a:pt x="623484" y="18579"/>
                  </a:lnTo>
                  <a:lnTo>
                    <a:pt x="573145" y="8416"/>
                  </a:lnTo>
                  <a:lnTo>
                    <a:pt x="520614" y="2144"/>
                  </a:lnTo>
                  <a:lnTo>
                    <a:pt x="4662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08" name="object 408"/>
            <p:cNvSpPr/>
            <p:nvPr/>
          </p:nvSpPr>
          <p:spPr>
            <a:xfrm>
              <a:off x="360757" y="4359435"/>
              <a:ext cx="932815" cy="703580"/>
            </a:xfrm>
            <a:custGeom>
              <a:avLst/>
              <a:gdLst/>
              <a:ahLst/>
              <a:cxnLst/>
              <a:rect l="l" t="t" r="r" b="b"/>
              <a:pathLst>
                <a:path w="932815" h="703579">
                  <a:moveTo>
                    <a:pt x="0" y="318693"/>
                  </a:moveTo>
                  <a:lnTo>
                    <a:pt x="12314" y="245620"/>
                  </a:lnTo>
                  <a:lnTo>
                    <a:pt x="47390" y="178540"/>
                  </a:lnTo>
                  <a:lnTo>
                    <a:pt x="72589" y="147846"/>
                  </a:lnTo>
                  <a:lnTo>
                    <a:pt x="102430" y="119367"/>
                  </a:lnTo>
                  <a:lnTo>
                    <a:pt x="136561" y="93343"/>
                  </a:lnTo>
                  <a:lnTo>
                    <a:pt x="174634" y="70013"/>
                  </a:lnTo>
                  <a:lnTo>
                    <a:pt x="216298" y="49616"/>
                  </a:lnTo>
                  <a:lnTo>
                    <a:pt x="261203" y="32392"/>
                  </a:lnTo>
                  <a:lnTo>
                    <a:pt x="309000" y="18579"/>
                  </a:lnTo>
                  <a:lnTo>
                    <a:pt x="359339" y="8416"/>
                  </a:lnTo>
                  <a:lnTo>
                    <a:pt x="411869" y="2144"/>
                  </a:lnTo>
                  <a:lnTo>
                    <a:pt x="466242" y="0"/>
                  </a:lnTo>
                  <a:lnTo>
                    <a:pt x="520614" y="2144"/>
                  </a:lnTo>
                  <a:lnTo>
                    <a:pt x="573145" y="8416"/>
                  </a:lnTo>
                  <a:lnTo>
                    <a:pt x="623484" y="18579"/>
                  </a:lnTo>
                  <a:lnTo>
                    <a:pt x="671281" y="32392"/>
                  </a:lnTo>
                  <a:lnTo>
                    <a:pt x="716186" y="49616"/>
                  </a:lnTo>
                  <a:lnTo>
                    <a:pt x="757850" y="70013"/>
                  </a:lnTo>
                  <a:lnTo>
                    <a:pt x="795923" y="93343"/>
                  </a:lnTo>
                  <a:lnTo>
                    <a:pt x="830054" y="119367"/>
                  </a:lnTo>
                  <a:lnTo>
                    <a:pt x="859894" y="147846"/>
                  </a:lnTo>
                  <a:lnTo>
                    <a:pt x="885094" y="178540"/>
                  </a:lnTo>
                  <a:lnTo>
                    <a:pt x="905302" y="211211"/>
                  </a:lnTo>
                  <a:lnTo>
                    <a:pt x="929347" y="281527"/>
                  </a:lnTo>
                  <a:lnTo>
                    <a:pt x="932484" y="318693"/>
                  </a:lnTo>
                  <a:lnTo>
                    <a:pt x="928783" y="359045"/>
                  </a:lnTo>
                  <a:lnTo>
                    <a:pt x="917977" y="397884"/>
                  </a:lnTo>
                  <a:lnTo>
                    <a:pt x="900518" y="434901"/>
                  </a:lnTo>
                  <a:lnTo>
                    <a:pt x="876853" y="469791"/>
                  </a:lnTo>
                  <a:lnTo>
                    <a:pt x="847434" y="502246"/>
                  </a:lnTo>
                  <a:lnTo>
                    <a:pt x="812709" y="531958"/>
                  </a:lnTo>
                  <a:lnTo>
                    <a:pt x="773128" y="558620"/>
                  </a:lnTo>
                  <a:lnTo>
                    <a:pt x="729140" y="581925"/>
                  </a:lnTo>
                  <a:lnTo>
                    <a:pt x="681196" y="601566"/>
                  </a:lnTo>
                  <a:lnTo>
                    <a:pt x="629743" y="617235"/>
                  </a:lnTo>
                  <a:lnTo>
                    <a:pt x="575233" y="628624"/>
                  </a:lnTo>
                  <a:lnTo>
                    <a:pt x="564591" y="631393"/>
                  </a:lnTo>
                  <a:lnTo>
                    <a:pt x="563727" y="638022"/>
                  </a:lnTo>
                  <a:lnTo>
                    <a:pt x="563727" y="643991"/>
                  </a:lnTo>
                  <a:lnTo>
                    <a:pt x="563727" y="696836"/>
                  </a:lnTo>
                  <a:lnTo>
                    <a:pt x="563727" y="701446"/>
                  </a:lnTo>
                  <a:lnTo>
                    <a:pt x="562025" y="703300"/>
                  </a:lnTo>
                  <a:lnTo>
                    <a:pt x="553516" y="696836"/>
                  </a:lnTo>
                  <a:lnTo>
                    <a:pt x="542850" y="689555"/>
                  </a:lnTo>
                  <a:lnTo>
                    <a:pt x="521604" y="676011"/>
                  </a:lnTo>
                  <a:lnTo>
                    <a:pt x="491819" y="657995"/>
                  </a:lnTo>
                  <a:lnTo>
                    <a:pt x="455536" y="637298"/>
                  </a:lnTo>
                  <a:lnTo>
                    <a:pt x="398202" y="634010"/>
                  </a:lnTo>
                  <a:lnTo>
                    <a:pt x="343047" y="626135"/>
                  </a:lnTo>
                  <a:lnTo>
                    <a:pt x="290491" y="613960"/>
                  </a:lnTo>
                  <a:lnTo>
                    <a:pt x="240953" y="597771"/>
                  </a:lnTo>
                  <a:lnTo>
                    <a:pt x="194850" y="577855"/>
                  </a:lnTo>
                  <a:lnTo>
                    <a:pt x="152603" y="554498"/>
                  </a:lnTo>
                  <a:lnTo>
                    <a:pt x="114630" y="527985"/>
                  </a:lnTo>
                  <a:lnTo>
                    <a:pt x="81349" y="498605"/>
                  </a:lnTo>
                  <a:lnTo>
                    <a:pt x="53180" y="466642"/>
                  </a:lnTo>
                  <a:lnTo>
                    <a:pt x="30542" y="432383"/>
                  </a:lnTo>
                  <a:lnTo>
                    <a:pt x="13853" y="396114"/>
                  </a:lnTo>
                  <a:lnTo>
                    <a:pt x="3533" y="358122"/>
                  </a:lnTo>
                  <a:lnTo>
                    <a:pt x="0" y="318693"/>
                  </a:lnTo>
                  <a:close/>
                </a:path>
              </a:pathLst>
            </a:custGeom>
            <a:ln w="6349">
              <a:solidFill>
                <a:srgbClr val="1B60A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4" name="object 364"/>
          <p:cNvGrpSpPr/>
          <p:nvPr/>
        </p:nvGrpSpPr>
        <p:grpSpPr>
          <a:xfrm>
            <a:off x="1352018" y="4623190"/>
            <a:ext cx="455295" cy="455295"/>
            <a:chOff x="1352018" y="4623190"/>
            <a:chExt cx="455295" cy="455295"/>
          </a:xfrm>
        </p:grpSpPr>
        <p:sp>
          <p:nvSpPr>
            <p:cNvPr id="365" name="object 365"/>
            <p:cNvSpPr/>
            <p:nvPr/>
          </p:nvSpPr>
          <p:spPr>
            <a:xfrm>
              <a:off x="1354977" y="4626149"/>
              <a:ext cx="449580" cy="448945"/>
            </a:xfrm>
            <a:custGeom>
              <a:avLst/>
              <a:gdLst/>
              <a:ahLst/>
              <a:cxnLst/>
              <a:rect l="l" t="t" r="r" b="b"/>
              <a:pathLst>
                <a:path w="449580" h="448945">
                  <a:moveTo>
                    <a:pt x="293589" y="46993"/>
                  </a:moveTo>
                  <a:lnTo>
                    <a:pt x="251114" y="35860"/>
                  </a:lnTo>
                  <a:lnTo>
                    <a:pt x="208569" y="34691"/>
                  </a:lnTo>
                  <a:lnTo>
                    <a:pt x="167446" y="42830"/>
                  </a:lnTo>
                  <a:lnTo>
                    <a:pt x="129235" y="59622"/>
                  </a:lnTo>
                  <a:lnTo>
                    <a:pt x="95429" y="84412"/>
                  </a:lnTo>
                  <a:lnTo>
                    <a:pt x="67518" y="116544"/>
                  </a:lnTo>
                  <a:lnTo>
                    <a:pt x="46993" y="155362"/>
                  </a:lnTo>
                  <a:lnTo>
                    <a:pt x="35864" y="197832"/>
                  </a:lnTo>
                  <a:lnTo>
                    <a:pt x="34696" y="240374"/>
                  </a:lnTo>
                  <a:lnTo>
                    <a:pt x="42835" y="281495"/>
                  </a:lnTo>
                  <a:lnTo>
                    <a:pt x="59626" y="319704"/>
                  </a:lnTo>
                  <a:lnTo>
                    <a:pt x="84415" y="353510"/>
                  </a:lnTo>
                  <a:lnTo>
                    <a:pt x="116545" y="381421"/>
                  </a:lnTo>
                  <a:lnTo>
                    <a:pt x="155362" y="401945"/>
                  </a:lnTo>
                  <a:lnTo>
                    <a:pt x="197837" y="413079"/>
                  </a:lnTo>
                  <a:lnTo>
                    <a:pt x="240381" y="414248"/>
                  </a:lnTo>
                  <a:lnTo>
                    <a:pt x="281504" y="406109"/>
                  </a:lnTo>
                  <a:lnTo>
                    <a:pt x="319713" y="389318"/>
                  </a:lnTo>
                  <a:lnTo>
                    <a:pt x="353518" y="364531"/>
                  </a:lnTo>
                  <a:lnTo>
                    <a:pt x="381426" y="332402"/>
                  </a:lnTo>
                  <a:lnTo>
                    <a:pt x="401945" y="293589"/>
                  </a:lnTo>
                  <a:lnTo>
                    <a:pt x="413079" y="251114"/>
                  </a:lnTo>
                  <a:lnTo>
                    <a:pt x="414248" y="208569"/>
                  </a:lnTo>
                  <a:lnTo>
                    <a:pt x="406109" y="167446"/>
                  </a:lnTo>
                  <a:lnTo>
                    <a:pt x="389318" y="129235"/>
                  </a:lnTo>
                  <a:lnTo>
                    <a:pt x="364531" y="95429"/>
                  </a:lnTo>
                  <a:lnTo>
                    <a:pt x="332402" y="67518"/>
                  </a:lnTo>
                  <a:lnTo>
                    <a:pt x="293589" y="46993"/>
                  </a:lnTo>
                  <a:close/>
                </a:path>
                <a:path w="449580" h="448945">
                  <a:moveTo>
                    <a:pt x="142992" y="433733"/>
                  </a:moveTo>
                  <a:lnTo>
                    <a:pt x="102529" y="413072"/>
                  </a:lnTo>
                  <a:lnTo>
                    <a:pt x="68028" y="385574"/>
                  </a:lnTo>
                  <a:lnTo>
                    <a:pt x="40007" y="352418"/>
                  </a:lnTo>
                  <a:lnTo>
                    <a:pt x="18983" y="314781"/>
                  </a:lnTo>
                  <a:lnTo>
                    <a:pt x="5475" y="273841"/>
                  </a:lnTo>
                  <a:lnTo>
                    <a:pt x="0" y="230778"/>
                  </a:lnTo>
                  <a:lnTo>
                    <a:pt x="3075" y="186769"/>
                  </a:lnTo>
                  <a:lnTo>
                    <a:pt x="15218" y="142992"/>
                  </a:lnTo>
                  <a:lnTo>
                    <a:pt x="35879" y="102529"/>
                  </a:lnTo>
                  <a:lnTo>
                    <a:pt x="63377" y="68028"/>
                  </a:lnTo>
                  <a:lnTo>
                    <a:pt x="96533" y="40007"/>
                  </a:lnTo>
                  <a:lnTo>
                    <a:pt x="134171" y="18983"/>
                  </a:lnTo>
                  <a:lnTo>
                    <a:pt x="175110" y="5475"/>
                  </a:lnTo>
                  <a:lnTo>
                    <a:pt x="218173" y="0"/>
                  </a:lnTo>
                  <a:lnTo>
                    <a:pt x="262182" y="3075"/>
                  </a:lnTo>
                  <a:lnTo>
                    <a:pt x="305959" y="15218"/>
                  </a:lnTo>
                  <a:lnTo>
                    <a:pt x="346422" y="35875"/>
                  </a:lnTo>
                  <a:lnTo>
                    <a:pt x="380923" y="63371"/>
                  </a:lnTo>
                  <a:lnTo>
                    <a:pt x="408944" y="96528"/>
                  </a:lnTo>
                  <a:lnTo>
                    <a:pt x="429968" y="134166"/>
                  </a:lnTo>
                  <a:lnTo>
                    <a:pt x="443476" y="175107"/>
                  </a:lnTo>
                  <a:lnTo>
                    <a:pt x="448952" y="218172"/>
                  </a:lnTo>
                  <a:lnTo>
                    <a:pt x="445877" y="262182"/>
                  </a:lnTo>
                  <a:lnTo>
                    <a:pt x="433733" y="305959"/>
                  </a:lnTo>
                  <a:lnTo>
                    <a:pt x="413072" y="346422"/>
                  </a:lnTo>
                  <a:lnTo>
                    <a:pt x="385574" y="380922"/>
                  </a:lnTo>
                  <a:lnTo>
                    <a:pt x="352418" y="408941"/>
                  </a:lnTo>
                  <a:lnTo>
                    <a:pt x="314781" y="429963"/>
                  </a:lnTo>
                  <a:lnTo>
                    <a:pt x="273841" y="443471"/>
                  </a:lnTo>
                  <a:lnTo>
                    <a:pt x="230778" y="448946"/>
                  </a:lnTo>
                  <a:lnTo>
                    <a:pt x="186769" y="445873"/>
                  </a:lnTo>
                  <a:lnTo>
                    <a:pt x="142992" y="433733"/>
                  </a:lnTo>
                  <a:close/>
                </a:path>
              </a:pathLst>
            </a:custGeom>
            <a:ln w="5918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1378545" y="4649711"/>
              <a:ext cx="401955" cy="401955"/>
            </a:xfrm>
            <a:custGeom>
              <a:avLst/>
              <a:gdLst/>
              <a:ahLst/>
              <a:cxnLst/>
              <a:rect l="l" t="t" r="r" b="b"/>
              <a:pathLst>
                <a:path w="401955" h="401954">
                  <a:moveTo>
                    <a:pt x="184067" y="0"/>
                  </a:moveTo>
                  <a:lnTo>
                    <a:pt x="140534" y="8615"/>
                  </a:lnTo>
                  <a:lnTo>
                    <a:pt x="100084" y="26391"/>
                  </a:lnTo>
                  <a:lnTo>
                    <a:pt x="64297" y="52634"/>
                  </a:lnTo>
                  <a:lnTo>
                    <a:pt x="34750" y="86649"/>
                  </a:lnTo>
                  <a:lnTo>
                    <a:pt x="13023" y="127744"/>
                  </a:lnTo>
                  <a:lnTo>
                    <a:pt x="1237" y="172709"/>
                  </a:lnTo>
                  <a:lnTo>
                    <a:pt x="0" y="217748"/>
                  </a:lnTo>
                  <a:lnTo>
                    <a:pt x="8617" y="261281"/>
                  </a:lnTo>
                  <a:lnTo>
                    <a:pt x="26394" y="301731"/>
                  </a:lnTo>
                  <a:lnTo>
                    <a:pt x="52637" y="337518"/>
                  </a:lnTo>
                  <a:lnTo>
                    <a:pt x="86651" y="367065"/>
                  </a:lnTo>
                  <a:lnTo>
                    <a:pt x="127742" y="388792"/>
                  </a:lnTo>
                  <a:lnTo>
                    <a:pt x="172708" y="400579"/>
                  </a:lnTo>
                  <a:lnTo>
                    <a:pt x="217748" y="401818"/>
                  </a:lnTo>
                  <a:lnTo>
                    <a:pt x="261283" y="393202"/>
                  </a:lnTo>
                  <a:lnTo>
                    <a:pt x="301734" y="375426"/>
                  </a:lnTo>
                  <a:lnTo>
                    <a:pt x="337521" y="349183"/>
                  </a:lnTo>
                  <a:lnTo>
                    <a:pt x="367067" y="315168"/>
                  </a:lnTo>
                  <a:lnTo>
                    <a:pt x="388790" y="274073"/>
                  </a:lnTo>
                  <a:lnTo>
                    <a:pt x="400576" y="229111"/>
                  </a:lnTo>
                  <a:lnTo>
                    <a:pt x="401813" y="184073"/>
                  </a:lnTo>
                  <a:lnTo>
                    <a:pt x="393196" y="140537"/>
                  </a:lnTo>
                  <a:lnTo>
                    <a:pt x="375419" y="100085"/>
                  </a:lnTo>
                  <a:lnTo>
                    <a:pt x="349176" y="64296"/>
                  </a:lnTo>
                  <a:lnTo>
                    <a:pt x="315162" y="34749"/>
                  </a:lnTo>
                  <a:lnTo>
                    <a:pt x="274071" y="13025"/>
                  </a:lnTo>
                  <a:lnTo>
                    <a:pt x="229106" y="1238"/>
                  </a:lnTo>
                  <a:lnTo>
                    <a:pt x="1840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1378545" y="4649711"/>
              <a:ext cx="401955" cy="401955"/>
            </a:xfrm>
            <a:custGeom>
              <a:avLst/>
              <a:gdLst/>
              <a:ahLst/>
              <a:cxnLst/>
              <a:rect l="l" t="t" r="r" b="b"/>
              <a:pathLst>
                <a:path w="401955" h="401954">
                  <a:moveTo>
                    <a:pt x="127742" y="388792"/>
                  </a:moveTo>
                  <a:lnTo>
                    <a:pt x="86651" y="367065"/>
                  </a:lnTo>
                  <a:lnTo>
                    <a:pt x="52637" y="337518"/>
                  </a:lnTo>
                  <a:lnTo>
                    <a:pt x="26394" y="301731"/>
                  </a:lnTo>
                  <a:lnTo>
                    <a:pt x="8617" y="261281"/>
                  </a:lnTo>
                  <a:lnTo>
                    <a:pt x="0" y="217748"/>
                  </a:lnTo>
                  <a:lnTo>
                    <a:pt x="1237" y="172709"/>
                  </a:lnTo>
                  <a:lnTo>
                    <a:pt x="13023" y="127744"/>
                  </a:lnTo>
                  <a:lnTo>
                    <a:pt x="34750" y="86649"/>
                  </a:lnTo>
                  <a:lnTo>
                    <a:pt x="64297" y="52634"/>
                  </a:lnTo>
                  <a:lnTo>
                    <a:pt x="100084" y="26391"/>
                  </a:lnTo>
                  <a:lnTo>
                    <a:pt x="140534" y="8615"/>
                  </a:lnTo>
                  <a:lnTo>
                    <a:pt x="184067" y="0"/>
                  </a:lnTo>
                  <a:lnTo>
                    <a:pt x="229106" y="1238"/>
                  </a:lnTo>
                  <a:lnTo>
                    <a:pt x="274071" y="13025"/>
                  </a:lnTo>
                  <a:lnTo>
                    <a:pt x="315162" y="34749"/>
                  </a:lnTo>
                  <a:lnTo>
                    <a:pt x="349176" y="64296"/>
                  </a:lnTo>
                  <a:lnTo>
                    <a:pt x="375419" y="100085"/>
                  </a:lnTo>
                  <a:lnTo>
                    <a:pt x="393196" y="140537"/>
                  </a:lnTo>
                  <a:lnTo>
                    <a:pt x="401813" y="184073"/>
                  </a:lnTo>
                  <a:lnTo>
                    <a:pt x="400576" y="229111"/>
                  </a:lnTo>
                  <a:lnTo>
                    <a:pt x="388790" y="274073"/>
                  </a:lnTo>
                  <a:lnTo>
                    <a:pt x="367067" y="315168"/>
                  </a:lnTo>
                  <a:lnTo>
                    <a:pt x="337521" y="349183"/>
                  </a:lnTo>
                  <a:lnTo>
                    <a:pt x="301734" y="375426"/>
                  </a:lnTo>
                  <a:lnTo>
                    <a:pt x="261283" y="393202"/>
                  </a:lnTo>
                  <a:lnTo>
                    <a:pt x="217748" y="401818"/>
                  </a:lnTo>
                  <a:lnTo>
                    <a:pt x="172708" y="400579"/>
                  </a:lnTo>
                  <a:lnTo>
                    <a:pt x="127742" y="388792"/>
                  </a:lnTo>
                  <a:close/>
                </a:path>
              </a:pathLst>
            </a:custGeom>
            <a:ln w="5918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0" name="object 400"/>
          <p:cNvGrpSpPr/>
          <p:nvPr/>
        </p:nvGrpSpPr>
        <p:grpSpPr>
          <a:xfrm>
            <a:off x="1395996" y="4670657"/>
            <a:ext cx="365760" cy="364490"/>
            <a:chOff x="1395996" y="4670657"/>
            <a:chExt cx="365760" cy="364490"/>
          </a:xfrm>
        </p:grpSpPr>
        <p:sp>
          <p:nvSpPr>
            <p:cNvPr id="401" name="object 401"/>
            <p:cNvSpPr/>
            <p:nvPr/>
          </p:nvSpPr>
          <p:spPr>
            <a:xfrm>
              <a:off x="1398305" y="4670657"/>
              <a:ext cx="361315" cy="361315"/>
            </a:xfrm>
            <a:custGeom>
              <a:avLst/>
              <a:gdLst/>
              <a:ahLst/>
              <a:cxnLst/>
              <a:rect l="l" t="t" r="r" b="b"/>
              <a:pathLst>
                <a:path w="361314" h="361314">
                  <a:moveTo>
                    <a:pt x="177934" y="0"/>
                  </a:moveTo>
                  <a:lnTo>
                    <a:pt x="132234" y="6523"/>
                  </a:lnTo>
                  <a:lnTo>
                    <a:pt x="89133" y="24757"/>
                  </a:lnTo>
                  <a:lnTo>
                    <a:pt x="51065" y="54668"/>
                  </a:lnTo>
                  <a:lnTo>
                    <a:pt x="22237" y="93567"/>
                  </a:lnTo>
                  <a:lnTo>
                    <a:pt x="5227" y="137166"/>
                  </a:lnTo>
                  <a:lnTo>
                    <a:pt x="0" y="183032"/>
                  </a:lnTo>
                  <a:lnTo>
                    <a:pt x="6521" y="228732"/>
                  </a:lnTo>
                  <a:lnTo>
                    <a:pt x="24756" y="271832"/>
                  </a:lnTo>
                  <a:lnTo>
                    <a:pt x="54671" y="309900"/>
                  </a:lnTo>
                  <a:lnTo>
                    <a:pt x="93576" y="338727"/>
                  </a:lnTo>
                  <a:lnTo>
                    <a:pt x="137178" y="355738"/>
                  </a:lnTo>
                  <a:lnTo>
                    <a:pt x="183046" y="360965"/>
                  </a:lnTo>
                  <a:lnTo>
                    <a:pt x="228747" y="354444"/>
                  </a:lnTo>
                  <a:lnTo>
                    <a:pt x="271848" y="336209"/>
                  </a:lnTo>
                  <a:lnTo>
                    <a:pt x="309916" y="306293"/>
                  </a:lnTo>
                  <a:lnTo>
                    <a:pt x="338742" y="267394"/>
                  </a:lnTo>
                  <a:lnTo>
                    <a:pt x="355751" y="223792"/>
                  </a:lnTo>
                  <a:lnTo>
                    <a:pt x="360976" y="177923"/>
                  </a:lnTo>
                  <a:lnTo>
                    <a:pt x="354454" y="132221"/>
                  </a:lnTo>
                  <a:lnTo>
                    <a:pt x="336220" y="89118"/>
                  </a:lnTo>
                  <a:lnTo>
                    <a:pt x="306309" y="51049"/>
                  </a:lnTo>
                  <a:lnTo>
                    <a:pt x="267405" y="22228"/>
                  </a:lnTo>
                  <a:lnTo>
                    <a:pt x="223802" y="5223"/>
                  </a:lnTo>
                  <a:lnTo>
                    <a:pt x="177934" y="0"/>
                  </a:lnTo>
                  <a:close/>
                </a:path>
              </a:pathLst>
            </a:custGeom>
            <a:solidFill>
              <a:srgbClr val="9CD1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2" name="object 40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64943" y="4775803"/>
              <a:ext cx="96210" cy="116509"/>
            </a:xfrm>
            <a:prstGeom prst="rect">
              <a:avLst/>
            </a:prstGeom>
          </p:spPr>
        </p:pic>
        <p:sp>
          <p:nvSpPr>
            <p:cNvPr id="403" name="object 403"/>
            <p:cNvSpPr/>
            <p:nvPr/>
          </p:nvSpPr>
          <p:spPr>
            <a:xfrm>
              <a:off x="1395996" y="4759080"/>
              <a:ext cx="360045" cy="276225"/>
            </a:xfrm>
            <a:custGeom>
              <a:avLst/>
              <a:gdLst/>
              <a:ahLst/>
              <a:cxnLst/>
              <a:rect l="l" t="t" r="r" b="b"/>
              <a:pathLst>
                <a:path w="360044" h="276225">
                  <a:moveTo>
                    <a:pt x="25464" y="0"/>
                  </a:moveTo>
                  <a:lnTo>
                    <a:pt x="24968" y="642"/>
                  </a:lnTo>
                  <a:lnTo>
                    <a:pt x="6532" y="44332"/>
                  </a:lnTo>
                  <a:lnTo>
                    <a:pt x="0" y="92954"/>
                  </a:lnTo>
                  <a:lnTo>
                    <a:pt x="6532" y="141573"/>
                  </a:lnTo>
                  <a:lnTo>
                    <a:pt x="24968" y="185264"/>
                  </a:lnTo>
                  <a:lnTo>
                    <a:pt x="53565" y="222283"/>
                  </a:lnTo>
                  <a:lnTo>
                    <a:pt x="90580" y="250885"/>
                  </a:lnTo>
                  <a:lnTo>
                    <a:pt x="134270" y="269325"/>
                  </a:lnTo>
                  <a:lnTo>
                    <a:pt x="182892" y="275860"/>
                  </a:lnTo>
                  <a:lnTo>
                    <a:pt x="231509" y="269325"/>
                  </a:lnTo>
                  <a:lnTo>
                    <a:pt x="275196" y="250885"/>
                  </a:lnTo>
                  <a:lnTo>
                    <a:pt x="312208" y="222283"/>
                  </a:lnTo>
                  <a:lnTo>
                    <a:pt x="340804" y="185264"/>
                  </a:lnTo>
                  <a:lnTo>
                    <a:pt x="359240" y="141573"/>
                  </a:lnTo>
                  <a:lnTo>
                    <a:pt x="359873" y="136858"/>
                  </a:lnTo>
                  <a:lnTo>
                    <a:pt x="257844" y="136858"/>
                  </a:lnTo>
                  <a:lnTo>
                    <a:pt x="257844" y="1654"/>
                  </a:lnTo>
                  <a:lnTo>
                    <a:pt x="25464" y="0"/>
                  </a:lnTo>
                  <a:close/>
                </a:path>
              </a:pathLst>
            </a:custGeom>
            <a:solidFill>
              <a:srgbClr val="C9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1397812" y="4805718"/>
              <a:ext cx="256540" cy="33020"/>
            </a:xfrm>
            <a:custGeom>
              <a:avLst/>
              <a:gdLst/>
              <a:ahLst/>
              <a:cxnLst/>
              <a:rect l="l" t="t" r="r" b="b"/>
              <a:pathLst>
                <a:path w="256539" h="33020">
                  <a:moveTo>
                    <a:pt x="256388" y="0"/>
                  </a:moveTo>
                  <a:lnTo>
                    <a:pt x="4407" y="0"/>
                  </a:lnTo>
                  <a:lnTo>
                    <a:pt x="0" y="32804"/>
                  </a:lnTo>
                  <a:lnTo>
                    <a:pt x="256388" y="32804"/>
                  </a:lnTo>
                  <a:lnTo>
                    <a:pt x="256388" y="0"/>
                  </a:lnTo>
                  <a:close/>
                </a:path>
              </a:pathLst>
            </a:custGeom>
            <a:solidFill>
              <a:srgbClr val="94CC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1410728" y="4761445"/>
              <a:ext cx="306705" cy="272415"/>
            </a:xfrm>
            <a:custGeom>
              <a:avLst/>
              <a:gdLst/>
              <a:ahLst/>
              <a:cxnLst/>
              <a:rect l="l" t="t" r="r" b="b"/>
              <a:pathLst>
                <a:path w="306705" h="272414">
                  <a:moveTo>
                    <a:pt x="5918" y="8509"/>
                  </a:moveTo>
                  <a:lnTo>
                    <a:pt x="0" y="22529"/>
                  </a:lnTo>
                  <a:lnTo>
                    <a:pt x="0" y="158661"/>
                  </a:lnTo>
                  <a:lnTo>
                    <a:pt x="5918" y="172681"/>
                  </a:lnTo>
                  <a:lnTo>
                    <a:pt x="5918" y="8509"/>
                  </a:lnTo>
                  <a:close/>
                </a:path>
                <a:path w="306705" h="272414">
                  <a:moveTo>
                    <a:pt x="60591" y="0"/>
                  </a:moveTo>
                  <a:lnTo>
                    <a:pt x="54673" y="0"/>
                  </a:lnTo>
                  <a:lnTo>
                    <a:pt x="54673" y="232168"/>
                  </a:lnTo>
                  <a:lnTo>
                    <a:pt x="60591" y="236740"/>
                  </a:lnTo>
                  <a:lnTo>
                    <a:pt x="60591" y="0"/>
                  </a:lnTo>
                  <a:close/>
                </a:path>
                <a:path w="306705" h="272414">
                  <a:moveTo>
                    <a:pt x="126199" y="0"/>
                  </a:moveTo>
                  <a:lnTo>
                    <a:pt x="120281" y="0"/>
                  </a:lnTo>
                  <a:lnTo>
                    <a:pt x="120281" y="267068"/>
                  </a:lnTo>
                  <a:lnTo>
                    <a:pt x="126199" y="267868"/>
                  </a:lnTo>
                  <a:lnTo>
                    <a:pt x="126199" y="0"/>
                  </a:lnTo>
                  <a:close/>
                </a:path>
                <a:path w="306705" h="272414">
                  <a:moveTo>
                    <a:pt x="186347" y="0"/>
                  </a:moveTo>
                  <a:lnTo>
                    <a:pt x="180428" y="0"/>
                  </a:lnTo>
                  <a:lnTo>
                    <a:pt x="180428" y="271856"/>
                  </a:lnTo>
                  <a:lnTo>
                    <a:pt x="186347" y="271056"/>
                  </a:lnTo>
                  <a:lnTo>
                    <a:pt x="186347" y="0"/>
                  </a:lnTo>
                  <a:close/>
                </a:path>
                <a:path w="306705" h="272414">
                  <a:moveTo>
                    <a:pt x="246481" y="135318"/>
                  </a:moveTo>
                  <a:lnTo>
                    <a:pt x="240563" y="135318"/>
                  </a:lnTo>
                  <a:lnTo>
                    <a:pt x="240563" y="256921"/>
                  </a:lnTo>
                  <a:lnTo>
                    <a:pt x="246481" y="254419"/>
                  </a:lnTo>
                  <a:lnTo>
                    <a:pt x="246481" y="135318"/>
                  </a:lnTo>
                  <a:close/>
                </a:path>
                <a:path w="306705" h="272414">
                  <a:moveTo>
                    <a:pt x="306616" y="134493"/>
                  </a:moveTo>
                  <a:lnTo>
                    <a:pt x="300697" y="134493"/>
                  </a:lnTo>
                  <a:lnTo>
                    <a:pt x="300697" y="215734"/>
                  </a:lnTo>
                  <a:lnTo>
                    <a:pt x="306616" y="208076"/>
                  </a:lnTo>
                  <a:lnTo>
                    <a:pt x="306616" y="134493"/>
                  </a:lnTo>
                  <a:close/>
                </a:path>
              </a:pathLst>
            </a:custGeom>
            <a:solidFill>
              <a:srgbClr val="0E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9" name="object 609"/>
          <p:cNvSpPr/>
          <p:nvPr/>
        </p:nvSpPr>
        <p:spPr>
          <a:xfrm>
            <a:off x="6519546" y="4303305"/>
            <a:ext cx="422275" cy="274320"/>
          </a:xfrm>
          <a:custGeom>
            <a:avLst/>
            <a:gdLst/>
            <a:ahLst/>
            <a:cxnLst/>
            <a:rect l="l" t="t" r="r" b="b"/>
            <a:pathLst>
              <a:path w="422275" h="274320">
                <a:moveTo>
                  <a:pt x="241795" y="0"/>
                </a:moveTo>
                <a:lnTo>
                  <a:pt x="204911" y="5025"/>
                </a:lnTo>
                <a:lnTo>
                  <a:pt x="171848" y="19191"/>
                </a:lnTo>
                <a:lnTo>
                  <a:pt x="143945" y="41131"/>
                </a:lnTo>
                <a:lnTo>
                  <a:pt x="122542" y="69481"/>
                </a:lnTo>
                <a:lnTo>
                  <a:pt x="116332" y="68325"/>
                </a:lnTo>
                <a:lnTo>
                  <a:pt x="109956" y="67640"/>
                </a:lnTo>
                <a:lnTo>
                  <a:pt x="103403" y="67640"/>
                </a:lnTo>
                <a:lnTo>
                  <a:pt x="63152" y="75767"/>
                </a:lnTo>
                <a:lnTo>
                  <a:pt x="30284" y="97931"/>
                </a:lnTo>
                <a:lnTo>
                  <a:pt x="8125" y="130803"/>
                </a:lnTo>
                <a:lnTo>
                  <a:pt x="0" y="171056"/>
                </a:lnTo>
                <a:lnTo>
                  <a:pt x="7033" y="208603"/>
                </a:lnTo>
                <a:lnTo>
                  <a:pt x="26360" y="239988"/>
                </a:lnTo>
                <a:lnTo>
                  <a:pt x="55319" y="262567"/>
                </a:lnTo>
                <a:lnTo>
                  <a:pt x="91249" y="273697"/>
                </a:lnTo>
                <a:lnTo>
                  <a:pt x="393661" y="274116"/>
                </a:lnTo>
                <a:lnTo>
                  <a:pt x="401085" y="273024"/>
                </a:lnTo>
                <a:lnTo>
                  <a:pt x="408247" y="271210"/>
                </a:lnTo>
                <a:lnTo>
                  <a:pt x="415114" y="268721"/>
                </a:lnTo>
                <a:lnTo>
                  <a:pt x="421652" y="265607"/>
                </a:lnTo>
                <a:lnTo>
                  <a:pt x="421652" y="134912"/>
                </a:lnTo>
                <a:lnTo>
                  <a:pt x="381165" y="126288"/>
                </a:lnTo>
                <a:lnTo>
                  <a:pt x="378485" y="126593"/>
                </a:lnTo>
                <a:lnTo>
                  <a:pt x="364980" y="76943"/>
                </a:lnTo>
                <a:lnTo>
                  <a:pt x="335167" y="36745"/>
                </a:lnTo>
                <a:lnTo>
                  <a:pt x="292840" y="9823"/>
                </a:lnTo>
                <a:lnTo>
                  <a:pt x="241795" y="0"/>
                </a:lnTo>
                <a:close/>
              </a:path>
            </a:pathLst>
          </a:custGeom>
          <a:solidFill>
            <a:srgbClr val="FFFFFF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3882600" y="4429928"/>
            <a:ext cx="503555" cy="327660"/>
          </a:xfrm>
          <a:custGeom>
            <a:avLst/>
            <a:gdLst/>
            <a:ahLst/>
            <a:cxnLst/>
            <a:rect l="l" t="t" r="r" b="b"/>
            <a:pathLst>
              <a:path w="503554" h="327660">
                <a:moveTo>
                  <a:pt x="214668" y="0"/>
                </a:moveTo>
                <a:lnTo>
                  <a:pt x="165241" y="7601"/>
                </a:lnTo>
                <a:lnTo>
                  <a:pt x="121894" y="28846"/>
                </a:lnTo>
                <a:lnTo>
                  <a:pt x="86946" y="61401"/>
                </a:lnTo>
                <a:lnTo>
                  <a:pt x="62716" y="102928"/>
                </a:lnTo>
                <a:lnTo>
                  <a:pt x="51523" y="151091"/>
                </a:lnTo>
                <a:lnTo>
                  <a:pt x="48323" y="150736"/>
                </a:lnTo>
                <a:lnTo>
                  <a:pt x="9655" y="156565"/>
                </a:lnTo>
                <a:lnTo>
                  <a:pt x="0" y="161023"/>
                </a:lnTo>
                <a:lnTo>
                  <a:pt x="0" y="317004"/>
                </a:lnTo>
                <a:lnTo>
                  <a:pt x="7808" y="320731"/>
                </a:lnTo>
                <a:lnTo>
                  <a:pt x="16006" y="323703"/>
                </a:lnTo>
                <a:lnTo>
                  <a:pt x="24554" y="325866"/>
                </a:lnTo>
                <a:lnTo>
                  <a:pt x="33413" y="327164"/>
                </a:lnTo>
                <a:lnTo>
                  <a:pt x="394347" y="326669"/>
                </a:lnTo>
                <a:lnTo>
                  <a:pt x="437233" y="313389"/>
                </a:lnTo>
                <a:lnTo>
                  <a:pt x="471798" y="286437"/>
                </a:lnTo>
                <a:lnTo>
                  <a:pt x="494867" y="248972"/>
                </a:lnTo>
                <a:lnTo>
                  <a:pt x="503262" y="204152"/>
                </a:lnTo>
                <a:lnTo>
                  <a:pt x="493563" y="156112"/>
                </a:lnTo>
                <a:lnTo>
                  <a:pt x="467112" y="116882"/>
                </a:lnTo>
                <a:lnTo>
                  <a:pt x="427878" y="90432"/>
                </a:lnTo>
                <a:lnTo>
                  <a:pt x="379831" y="80733"/>
                </a:lnTo>
                <a:lnTo>
                  <a:pt x="372021" y="80733"/>
                </a:lnTo>
                <a:lnTo>
                  <a:pt x="364413" y="81534"/>
                </a:lnTo>
                <a:lnTo>
                  <a:pt x="356997" y="82931"/>
                </a:lnTo>
                <a:lnTo>
                  <a:pt x="331455" y="49093"/>
                </a:lnTo>
                <a:lnTo>
                  <a:pt x="298153" y="22906"/>
                </a:lnTo>
                <a:lnTo>
                  <a:pt x="258690" y="5998"/>
                </a:lnTo>
                <a:lnTo>
                  <a:pt x="214668" y="0"/>
                </a:lnTo>
                <a:close/>
              </a:path>
            </a:pathLst>
          </a:custGeom>
          <a:solidFill>
            <a:srgbClr val="FFFFFF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3" name="object 463"/>
          <p:cNvGrpSpPr/>
          <p:nvPr/>
        </p:nvGrpSpPr>
        <p:grpSpPr>
          <a:xfrm>
            <a:off x="5470724" y="4602544"/>
            <a:ext cx="756285" cy="454025"/>
            <a:chOff x="5470724" y="4602544"/>
            <a:chExt cx="756285" cy="454025"/>
          </a:xfrm>
        </p:grpSpPr>
        <p:sp>
          <p:nvSpPr>
            <p:cNvPr id="464" name="object 464"/>
            <p:cNvSpPr/>
            <p:nvPr/>
          </p:nvSpPr>
          <p:spPr>
            <a:xfrm>
              <a:off x="5476159" y="4607980"/>
              <a:ext cx="745490" cy="443230"/>
            </a:xfrm>
            <a:custGeom>
              <a:avLst/>
              <a:gdLst/>
              <a:ahLst/>
              <a:cxnLst/>
              <a:rect l="l" t="t" r="r" b="b"/>
              <a:pathLst>
                <a:path w="745489" h="443229">
                  <a:moveTo>
                    <a:pt x="354050" y="0"/>
                  </a:moveTo>
                  <a:lnTo>
                    <a:pt x="305518" y="5329"/>
                  </a:lnTo>
                  <a:lnTo>
                    <a:pt x="260736" y="20548"/>
                  </a:lnTo>
                  <a:lnTo>
                    <a:pt x="220846" y="44504"/>
                  </a:lnTo>
                  <a:lnTo>
                    <a:pt x="186992" y="76043"/>
                  </a:lnTo>
                  <a:lnTo>
                    <a:pt x="160315" y="114013"/>
                  </a:lnTo>
                  <a:lnTo>
                    <a:pt x="141961" y="157262"/>
                  </a:lnTo>
                  <a:lnTo>
                    <a:pt x="133070" y="204635"/>
                  </a:lnTo>
                  <a:lnTo>
                    <a:pt x="124358" y="203873"/>
                  </a:lnTo>
                  <a:lnTo>
                    <a:pt x="73225" y="213295"/>
                  </a:lnTo>
                  <a:lnTo>
                    <a:pt x="35113" y="238991"/>
                  </a:lnTo>
                  <a:lnTo>
                    <a:pt x="9420" y="277103"/>
                  </a:lnTo>
                  <a:lnTo>
                    <a:pt x="0" y="323773"/>
                  </a:lnTo>
                  <a:lnTo>
                    <a:pt x="8396" y="367938"/>
                  </a:lnTo>
                  <a:lnTo>
                    <a:pt x="31437" y="404695"/>
                  </a:lnTo>
                  <a:lnTo>
                    <a:pt x="65895" y="430826"/>
                  </a:lnTo>
                  <a:lnTo>
                    <a:pt x="108546" y="443115"/>
                  </a:lnTo>
                  <a:lnTo>
                    <a:pt x="597395" y="442429"/>
                  </a:lnTo>
                  <a:lnTo>
                    <a:pt x="644625" y="429659"/>
                  </a:lnTo>
                  <a:lnTo>
                    <a:pt x="685194" y="404494"/>
                  </a:lnTo>
                  <a:lnTo>
                    <a:pt x="716899" y="369124"/>
                  </a:lnTo>
                  <a:lnTo>
                    <a:pt x="737537" y="325735"/>
                  </a:lnTo>
                  <a:lnTo>
                    <a:pt x="744905" y="276517"/>
                  </a:lnTo>
                  <a:lnTo>
                    <a:pt x="738934" y="232074"/>
                  </a:lnTo>
                  <a:lnTo>
                    <a:pt x="722082" y="192138"/>
                  </a:lnTo>
                  <a:lnTo>
                    <a:pt x="695944" y="158302"/>
                  </a:lnTo>
                  <a:lnTo>
                    <a:pt x="662111" y="132160"/>
                  </a:lnTo>
                  <a:lnTo>
                    <a:pt x="622177" y="115306"/>
                  </a:lnTo>
                  <a:lnTo>
                    <a:pt x="577735" y="109334"/>
                  </a:lnTo>
                  <a:lnTo>
                    <a:pt x="569853" y="109536"/>
                  </a:lnTo>
                  <a:lnTo>
                    <a:pt x="562075" y="110121"/>
                  </a:lnTo>
                  <a:lnTo>
                    <a:pt x="554398" y="111059"/>
                  </a:lnTo>
                  <a:lnTo>
                    <a:pt x="546823" y="112318"/>
                  </a:lnTo>
                  <a:lnTo>
                    <a:pt x="520050" y="74897"/>
                  </a:lnTo>
                  <a:lnTo>
                    <a:pt x="486279" y="43825"/>
                  </a:lnTo>
                  <a:lnTo>
                    <a:pt x="446617" y="20231"/>
                  </a:lnTo>
                  <a:lnTo>
                    <a:pt x="402172" y="5246"/>
                  </a:lnTo>
                  <a:lnTo>
                    <a:pt x="354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5476159" y="4607980"/>
              <a:ext cx="745490" cy="443230"/>
            </a:xfrm>
            <a:custGeom>
              <a:avLst/>
              <a:gdLst/>
              <a:ahLst/>
              <a:cxnLst/>
              <a:rect l="l" t="t" r="r" b="b"/>
              <a:pathLst>
                <a:path w="745489" h="443229">
                  <a:moveTo>
                    <a:pt x="597395" y="442429"/>
                  </a:moveTo>
                  <a:lnTo>
                    <a:pt x="644625" y="429659"/>
                  </a:lnTo>
                  <a:lnTo>
                    <a:pt x="685194" y="404494"/>
                  </a:lnTo>
                  <a:lnTo>
                    <a:pt x="716899" y="369124"/>
                  </a:lnTo>
                  <a:lnTo>
                    <a:pt x="737537" y="325735"/>
                  </a:lnTo>
                  <a:lnTo>
                    <a:pt x="744905" y="276517"/>
                  </a:lnTo>
                  <a:lnTo>
                    <a:pt x="738934" y="232074"/>
                  </a:lnTo>
                  <a:lnTo>
                    <a:pt x="722082" y="192138"/>
                  </a:lnTo>
                  <a:lnTo>
                    <a:pt x="695944" y="158302"/>
                  </a:lnTo>
                  <a:lnTo>
                    <a:pt x="662111" y="132160"/>
                  </a:lnTo>
                  <a:lnTo>
                    <a:pt x="622177" y="115306"/>
                  </a:lnTo>
                  <a:lnTo>
                    <a:pt x="577735" y="109334"/>
                  </a:lnTo>
                  <a:lnTo>
                    <a:pt x="569853" y="109536"/>
                  </a:lnTo>
                  <a:lnTo>
                    <a:pt x="562075" y="110121"/>
                  </a:lnTo>
                  <a:lnTo>
                    <a:pt x="554398" y="111059"/>
                  </a:lnTo>
                  <a:lnTo>
                    <a:pt x="546823" y="112318"/>
                  </a:lnTo>
                  <a:lnTo>
                    <a:pt x="520050" y="74897"/>
                  </a:lnTo>
                  <a:lnTo>
                    <a:pt x="486279" y="43825"/>
                  </a:lnTo>
                  <a:lnTo>
                    <a:pt x="446617" y="20231"/>
                  </a:lnTo>
                  <a:lnTo>
                    <a:pt x="402172" y="5246"/>
                  </a:lnTo>
                  <a:lnTo>
                    <a:pt x="354050" y="0"/>
                  </a:lnTo>
                  <a:lnTo>
                    <a:pt x="305518" y="5329"/>
                  </a:lnTo>
                  <a:lnTo>
                    <a:pt x="260736" y="20548"/>
                  </a:lnTo>
                  <a:lnTo>
                    <a:pt x="220846" y="44504"/>
                  </a:lnTo>
                  <a:lnTo>
                    <a:pt x="186992" y="76043"/>
                  </a:lnTo>
                  <a:lnTo>
                    <a:pt x="160315" y="114013"/>
                  </a:lnTo>
                  <a:lnTo>
                    <a:pt x="141961" y="157262"/>
                  </a:lnTo>
                  <a:lnTo>
                    <a:pt x="133070" y="204635"/>
                  </a:lnTo>
                  <a:lnTo>
                    <a:pt x="128752" y="204152"/>
                  </a:lnTo>
                  <a:lnTo>
                    <a:pt x="124358" y="203873"/>
                  </a:lnTo>
                  <a:lnTo>
                    <a:pt x="119900" y="203873"/>
                  </a:lnTo>
                  <a:lnTo>
                    <a:pt x="73225" y="213295"/>
                  </a:lnTo>
                  <a:lnTo>
                    <a:pt x="35113" y="238991"/>
                  </a:lnTo>
                  <a:lnTo>
                    <a:pt x="9420" y="277103"/>
                  </a:lnTo>
                  <a:lnTo>
                    <a:pt x="0" y="323773"/>
                  </a:lnTo>
                  <a:lnTo>
                    <a:pt x="8396" y="367938"/>
                  </a:lnTo>
                  <a:lnTo>
                    <a:pt x="31437" y="404695"/>
                  </a:lnTo>
                  <a:lnTo>
                    <a:pt x="65895" y="430826"/>
                  </a:lnTo>
                  <a:lnTo>
                    <a:pt x="108546" y="443115"/>
                  </a:lnTo>
                  <a:lnTo>
                    <a:pt x="597395" y="442429"/>
                  </a:lnTo>
                  <a:close/>
                </a:path>
              </a:pathLst>
            </a:custGeom>
            <a:ln w="10871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5508890" y="4847222"/>
              <a:ext cx="708025" cy="0"/>
            </a:xfrm>
            <a:custGeom>
              <a:avLst/>
              <a:gdLst/>
              <a:ahLst/>
              <a:cxnLst/>
              <a:rect l="l" t="t" r="r" b="b"/>
              <a:pathLst>
                <a:path w="708025">
                  <a:moveTo>
                    <a:pt x="707974" y="0"/>
                  </a:moveTo>
                  <a:lnTo>
                    <a:pt x="0" y="0"/>
                  </a:lnTo>
                </a:path>
              </a:pathLst>
            </a:custGeom>
            <a:ln w="10871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5836447" y="4607211"/>
              <a:ext cx="0" cy="240029"/>
            </a:xfrm>
            <a:custGeom>
              <a:avLst/>
              <a:gdLst/>
              <a:ahLst/>
              <a:cxnLst/>
              <a:rect l="l" t="t" r="r" b="b"/>
              <a:pathLst>
                <a:path h="240029">
                  <a:moveTo>
                    <a:pt x="0" y="0"/>
                  </a:moveTo>
                  <a:lnTo>
                    <a:pt x="0" y="240004"/>
                  </a:lnTo>
                </a:path>
              </a:pathLst>
            </a:custGeom>
            <a:ln w="10871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5583580" y="4866093"/>
              <a:ext cx="485775" cy="179705"/>
            </a:xfrm>
            <a:custGeom>
              <a:avLst/>
              <a:gdLst/>
              <a:ahLst/>
              <a:cxnLst/>
              <a:rect l="l" t="t" r="r" b="b"/>
              <a:pathLst>
                <a:path w="485775" h="179704">
                  <a:moveTo>
                    <a:pt x="485698" y="0"/>
                  </a:moveTo>
                  <a:lnTo>
                    <a:pt x="0" y="0"/>
                  </a:lnTo>
                  <a:lnTo>
                    <a:pt x="0" y="179451"/>
                  </a:lnTo>
                  <a:lnTo>
                    <a:pt x="485698" y="179451"/>
                  </a:lnTo>
                  <a:lnTo>
                    <a:pt x="485698" y="0"/>
                  </a:lnTo>
                  <a:close/>
                </a:path>
              </a:pathLst>
            </a:custGeom>
            <a:solidFill>
              <a:srgbClr val="C9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5583576" y="4866098"/>
              <a:ext cx="0" cy="179705"/>
            </a:xfrm>
            <a:custGeom>
              <a:avLst/>
              <a:gdLst/>
              <a:ahLst/>
              <a:cxnLst/>
              <a:rect l="l" t="t" r="r" b="b"/>
              <a:pathLst>
                <a:path h="179704">
                  <a:moveTo>
                    <a:pt x="0" y="0"/>
                  </a:moveTo>
                  <a:lnTo>
                    <a:pt x="0" y="179451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5620944" y="4866098"/>
              <a:ext cx="0" cy="179705"/>
            </a:xfrm>
            <a:custGeom>
              <a:avLst/>
              <a:gdLst/>
              <a:ahLst/>
              <a:cxnLst/>
              <a:rect l="l" t="t" r="r" b="b"/>
              <a:pathLst>
                <a:path h="179704">
                  <a:moveTo>
                    <a:pt x="0" y="0"/>
                  </a:moveTo>
                  <a:lnTo>
                    <a:pt x="0" y="179451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5658300" y="4866098"/>
              <a:ext cx="0" cy="179705"/>
            </a:xfrm>
            <a:custGeom>
              <a:avLst/>
              <a:gdLst/>
              <a:ahLst/>
              <a:cxnLst/>
              <a:rect l="l" t="t" r="r" b="b"/>
              <a:pathLst>
                <a:path h="179704">
                  <a:moveTo>
                    <a:pt x="0" y="0"/>
                  </a:moveTo>
                  <a:lnTo>
                    <a:pt x="0" y="179451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5695656" y="4866098"/>
              <a:ext cx="0" cy="179705"/>
            </a:xfrm>
            <a:custGeom>
              <a:avLst/>
              <a:gdLst/>
              <a:ahLst/>
              <a:cxnLst/>
              <a:rect l="l" t="t" r="r" b="b"/>
              <a:pathLst>
                <a:path h="179704">
                  <a:moveTo>
                    <a:pt x="0" y="0"/>
                  </a:moveTo>
                  <a:lnTo>
                    <a:pt x="0" y="179451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5733024" y="4866098"/>
              <a:ext cx="0" cy="179705"/>
            </a:xfrm>
            <a:custGeom>
              <a:avLst/>
              <a:gdLst/>
              <a:ahLst/>
              <a:cxnLst/>
              <a:rect l="l" t="t" r="r" b="b"/>
              <a:pathLst>
                <a:path h="179704">
                  <a:moveTo>
                    <a:pt x="0" y="0"/>
                  </a:moveTo>
                  <a:lnTo>
                    <a:pt x="0" y="179451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5770380" y="4866098"/>
              <a:ext cx="0" cy="179705"/>
            </a:xfrm>
            <a:custGeom>
              <a:avLst/>
              <a:gdLst/>
              <a:ahLst/>
              <a:cxnLst/>
              <a:rect l="l" t="t" r="r" b="b"/>
              <a:pathLst>
                <a:path h="179704">
                  <a:moveTo>
                    <a:pt x="0" y="0"/>
                  </a:moveTo>
                  <a:lnTo>
                    <a:pt x="0" y="179451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5807747" y="4866098"/>
              <a:ext cx="0" cy="179705"/>
            </a:xfrm>
            <a:custGeom>
              <a:avLst/>
              <a:gdLst/>
              <a:ahLst/>
              <a:cxnLst/>
              <a:rect l="l" t="t" r="r" b="b"/>
              <a:pathLst>
                <a:path h="179704">
                  <a:moveTo>
                    <a:pt x="0" y="0"/>
                  </a:moveTo>
                  <a:lnTo>
                    <a:pt x="0" y="179451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5845103" y="4866098"/>
              <a:ext cx="0" cy="179705"/>
            </a:xfrm>
            <a:custGeom>
              <a:avLst/>
              <a:gdLst/>
              <a:ahLst/>
              <a:cxnLst/>
              <a:rect l="l" t="t" r="r" b="b"/>
              <a:pathLst>
                <a:path h="179704">
                  <a:moveTo>
                    <a:pt x="0" y="0"/>
                  </a:moveTo>
                  <a:lnTo>
                    <a:pt x="0" y="179451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5882472" y="4866098"/>
              <a:ext cx="0" cy="179705"/>
            </a:xfrm>
            <a:custGeom>
              <a:avLst/>
              <a:gdLst/>
              <a:ahLst/>
              <a:cxnLst/>
              <a:rect l="l" t="t" r="r" b="b"/>
              <a:pathLst>
                <a:path h="179704">
                  <a:moveTo>
                    <a:pt x="0" y="0"/>
                  </a:moveTo>
                  <a:lnTo>
                    <a:pt x="0" y="179451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5919827" y="4866098"/>
              <a:ext cx="0" cy="179705"/>
            </a:xfrm>
            <a:custGeom>
              <a:avLst/>
              <a:gdLst/>
              <a:ahLst/>
              <a:cxnLst/>
              <a:rect l="l" t="t" r="r" b="b"/>
              <a:pathLst>
                <a:path h="179704">
                  <a:moveTo>
                    <a:pt x="0" y="0"/>
                  </a:moveTo>
                  <a:lnTo>
                    <a:pt x="0" y="179451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5957183" y="4866098"/>
              <a:ext cx="0" cy="179705"/>
            </a:xfrm>
            <a:custGeom>
              <a:avLst/>
              <a:gdLst/>
              <a:ahLst/>
              <a:cxnLst/>
              <a:rect l="l" t="t" r="r" b="b"/>
              <a:pathLst>
                <a:path h="179704">
                  <a:moveTo>
                    <a:pt x="0" y="0"/>
                  </a:moveTo>
                  <a:lnTo>
                    <a:pt x="0" y="179451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5994552" y="4866098"/>
              <a:ext cx="0" cy="179705"/>
            </a:xfrm>
            <a:custGeom>
              <a:avLst/>
              <a:gdLst/>
              <a:ahLst/>
              <a:cxnLst/>
              <a:rect l="l" t="t" r="r" b="b"/>
              <a:pathLst>
                <a:path h="179704">
                  <a:moveTo>
                    <a:pt x="0" y="0"/>
                  </a:moveTo>
                  <a:lnTo>
                    <a:pt x="0" y="179451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6031907" y="4866098"/>
              <a:ext cx="0" cy="179705"/>
            </a:xfrm>
            <a:custGeom>
              <a:avLst/>
              <a:gdLst/>
              <a:ahLst/>
              <a:cxnLst/>
              <a:rect l="l" t="t" r="r" b="b"/>
              <a:pathLst>
                <a:path h="179704">
                  <a:moveTo>
                    <a:pt x="0" y="0"/>
                  </a:moveTo>
                  <a:lnTo>
                    <a:pt x="0" y="179451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6069276" y="4866098"/>
              <a:ext cx="0" cy="179705"/>
            </a:xfrm>
            <a:custGeom>
              <a:avLst/>
              <a:gdLst/>
              <a:ahLst/>
              <a:cxnLst/>
              <a:rect l="l" t="t" r="r" b="b"/>
              <a:pathLst>
                <a:path h="179704">
                  <a:moveTo>
                    <a:pt x="0" y="0"/>
                  </a:moveTo>
                  <a:lnTo>
                    <a:pt x="0" y="179451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5584850" y="4895887"/>
              <a:ext cx="484505" cy="126364"/>
            </a:xfrm>
            <a:custGeom>
              <a:avLst/>
              <a:gdLst/>
              <a:ahLst/>
              <a:cxnLst/>
              <a:rect l="l" t="t" r="r" b="b"/>
              <a:pathLst>
                <a:path w="484504" h="126364">
                  <a:moveTo>
                    <a:pt x="483920" y="77495"/>
                  </a:moveTo>
                  <a:lnTo>
                    <a:pt x="0" y="77495"/>
                  </a:lnTo>
                  <a:lnTo>
                    <a:pt x="0" y="126085"/>
                  </a:lnTo>
                  <a:lnTo>
                    <a:pt x="483920" y="126085"/>
                  </a:lnTo>
                  <a:lnTo>
                    <a:pt x="483920" y="77495"/>
                  </a:lnTo>
                  <a:close/>
                </a:path>
                <a:path w="484504" h="126364">
                  <a:moveTo>
                    <a:pt x="483920" y="0"/>
                  </a:moveTo>
                  <a:lnTo>
                    <a:pt x="0" y="0"/>
                  </a:lnTo>
                  <a:lnTo>
                    <a:pt x="0" y="11430"/>
                  </a:lnTo>
                  <a:lnTo>
                    <a:pt x="483920" y="11430"/>
                  </a:lnTo>
                  <a:lnTo>
                    <a:pt x="483920" y="0"/>
                  </a:lnTo>
                  <a:close/>
                </a:path>
              </a:pathLst>
            </a:custGeom>
            <a:solidFill>
              <a:srgbClr val="22181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5650255" y="4715370"/>
              <a:ext cx="170815" cy="126364"/>
            </a:xfrm>
            <a:custGeom>
              <a:avLst/>
              <a:gdLst/>
              <a:ahLst/>
              <a:cxnLst/>
              <a:rect l="l" t="t" r="r" b="b"/>
              <a:pathLst>
                <a:path w="170814" h="126364">
                  <a:moveTo>
                    <a:pt x="170192" y="0"/>
                  </a:moveTo>
                  <a:lnTo>
                    <a:pt x="0" y="0"/>
                  </a:lnTo>
                  <a:lnTo>
                    <a:pt x="0" y="125958"/>
                  </a:lnTo>
                  <a:lnTo>
                    <a:pt x="170192" y="125958"/>
                  </a:lnTo>
                  <a:lnTo>
                    <a:pt x="170192" y="0"/>
                  </a:lnTo>
                  <a:close/>
                </a:path>
              </a:pathLst>
            </a:custGeom>
            <a:solidFill>
              <a:srgbClr val="7FC6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5650251" y="4715372"/>
              <a:ext cx="0" cy="126364"/>
            </a:xfrm>
            <a:custGeom>
              <a:avLst/>
              <a:gdLst/>
              <a:ahLst/>
              <a:cxnLst/>
              <a:rect l="l" t="t" r="r" b="b"/>
              <a:pathLst>
                <a:path h="126364">
                  <a:moveTo>
                    <a:pt x="0" y="0"/>
                  </a:moveTo>
                  <a:lnTo>
                    <a:pt x="0" y="12595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5678615" y="4715372"/>
              <a:ext cx="0" cy="126364"/>
            </a:xfrm>
            <a:custGeom>
              <a:avLst/>
              <a:gdLst/>
              <a:ahLst/>
              <a:cxnLst/>
              <a:rect l="l" t="t" r="r" b="b"/>
              <a:pathLst>
                <a:path h="126364">
                  <a:moveTo>
                    <a:pt x="0" y="0"/>
                  </a:moveTo>
                  <a:lnTo>
                    <a:pt x="0" y="12595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5706979" y="4715372"/>
              <a:ext cx="0" cy="126364"/>
            </a:xfrm>
            <a:custGeom>
              <a:avLst/>
              <a:gdLst/>
              <a:ahLst/>
              <a:cxnLst/>
              <a:rect l="l" t="t" r="r" b="b"/>
              <a:pathLst>
                <a:path h="126364">
                  <a:moveTo>
                    <a:pt x="0" y="0"/>
                  </a:moveTo>
                  <a:lnTo>
                    <a:pt x="0" y="12595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5735343" y="4715372"/>
              <a:ext cx="0" cy="126364"/>
            </a:xfrm>
            <a:custGeom>
              <a:avLst/>
              <a:gdLst/>
              <a:ahLst/>
              <a:cxnLst/>
              <a:rect l="l" t="t" r="r" b="b"/>
              <a:pathLst>
                <a:path h="126364">
                  <a:moveTo>
                    <a:pt x="0" y="0"/>
                  </a:moveTo>
                  <a:lnTo>
                    <a:pt x="0" y="12595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5763719" y="4715372"/>
              <a:ext cx="0" cy="126364"/>
            </a:xfrm>
            <a:custGeom>
              <a:avLst/>
              <a:gdLst/>
              <a:ahLst/>
              <a:cxnLst/>
              <a:rect l="l" t="t" r="r" b="b"/>
              <a:pathLst>
                <a:path h="126364">
                  <a:moveTo>
                    <a:pt x="0" y="0"/>
                  </a:moveTo>
                  <a:lnTo>
                    <a:pt x="0" y="12595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5792083" y="4715372"/>
              <a:ext cx="0" cy="126364"/>
            </a:xfrm>
            <a:custGeom>
              <a:avLst/>
              <a:gdLst/>
              <a:ahLst/>
              <a:cxnLst/>
              <a:rect l="l" t="t" r="r" b="b"/>
              <a:pathLst>
                <a:path h="126364">
                  <a:moveTo>
                    <a:pt x="0" y="0"/>
                  </a:moveTo>
                  <a:lnTo>
                    <a:pt x="0" y="12595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5820447" y="4715372"/>
              <a:ext cx="0" cy="126364"/>
            </a:xfrm>
            <a:custGeom>
              <a:avLst/>
              <a:gdLst/>
              <a:ahLst/>
              <a:cxnLst/>
              <a:rect l="l" t="t" r="r" b="b"/>
              <a:pathLst>
                <a:path h="126364">
                  <a:moveTo>
                    <a:pt x="0" y="0"/>
                  </a:moveTo>
                  <a:lnTo>
                    <a:pt x="0" y="12595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5650255" y="4786007"/>
              <a:ext cx="168910" cy="36830"/>
            </a:xfrm>
            <a:custGeom>
              <a:avLst/>
              <a:gdLst/>
              <a:ahLst/>
              <a:cxnLst/>
              <a:rect l="l" t="t" r="r" b="b"/>
              <a:pathLst>
                <a:path w="168910" h="36829">
                  <a:moveTo>
                    <a:pt x="168516" y="0"/>
                  </a:moveTo>
                  <a:lnTo>
                    <a:pt x="0" y="0"/>
                  </a:lnTo>
                  <a:lnTo>
                    <a:pt x="0" y="36334"/>
                  </a:lnTo>
                  <a:lnTo>
                    <a:pt x="168516" y="36334"/>
                  </a:lnTo>
                  <a:lnTo>
                    <a:pt x="168516" y="0"/>
                  </a:lnTo>
                  <a:close/>
                </a:path>
              </a:pathLst>
            </a:custGeom>
            <a:solidFill>
              <a:srgbClr val="22181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5853455" y="4734470"/>
              <a:ext cx="240665" cy="107314"/>
            </a:xfrm>
            <a:custGeom>
              <a:avLst/>
              <a:gdLst/>
              <a:ahLst/>
              <a:cxnLst/>
              <a:rect l="l" t="t" r="r" b="b"/>
              <a:pathLst>
                <a:path w="240664" h="107314">
                  <a:moveTo>
                    <a:pt x="240360" y="0"/>
                  </a:moveTo>
                  <a:lnTo>
                    <a:pt x="0" y="0"/>
                  </a:lnTo>
                  <a:lnTo>
                    <a:pt x="0" y="106857"/>
                  </a:lnTo>
                  <a:lnTo>
                    <a:pt x="240360" y="106857"/>
                  </a:lnTo>
                  <a:lnTo>
                    <a:pt x="240360" y="0"/>
                  </a:lnTo>
                  <a:close/>
                </a:path>
              </a:pathLst>
            </a:custGeom>
            <a:solidFill>
              <a:srgbClr val="DABB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5853462" y="4734472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0"/>
                  </a:moveTo>
                  <a:lnTo>
                    <a:pt x="0" y="106857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5877498" y="4734472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0"/>
                  </a:moveTo>
                  <a:lnTo>
                    <a:pt x="0" y="106857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5901534" y="4734472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0"/>
                  </a:moveTo>
                  <a:lnTo>
                    <a:pt x="0" y="106857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5925570" y="4734472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0"/>
                  </a:moveTo>
                  <a:lnTo>
                    <a:pt x="0" y="106857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5949606" y="4734472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0"/>
                  </a:moveTo>
                  <a:lnTo>
                    <a:pt x="0" y="106857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5973641" y="4734472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0"/>
                  </a:moveTo>
                  <a:lnTo>
                    <a:pt x="0" y="106857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5997677" y="4734472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0"/>
                  </a:moveTo>
                  <a:lnTo>
                    <a:pt x="0" y="106857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6021713" y="4734472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0"/>
                  </a:moveTo>
                  <a:lnTo>
                    <a:pt x="0" y="106857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6045749" y="4734472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0"/>
                  </a:moveTo>
                  <a:lnTo>
                    <a:pt x="0" y="106857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6069785" y="4734472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0"/>
                  </a:moveTo>
                  <a:lnTo>
                    <a:pt x="0" y="106857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6093820" y="4734472"/>
              <a:ext cx="0" cy="107314"/>
            </a:xfrm>
            <a:custGeom>
              <a:avLst/>
              <a:gdLst/>
              <a:ahLst/>
              <a:cxnLst/>
              <a:rect l="l" t="t" r="r" b="b"/>
              <a:pathLst>
                <a:path h="107314">
                  <a:moveTo>
                    <a:pt x="0" y="0"/>
                  </a:moveTo>
                  <a:lnTo>
                    <a:pt x="0" y="106857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5853468" y="4787912"/>
              <a:ext cx="240665" cy="34925"/>
            </a:xfrm>
            <a:custGeom>
              <a:avLst/>
              <a:gdLst/>
              <a:ahLst/>
              <a:cxnLst/>
              <a:rect l="l" t="t" r="r" b="b"/>
              <a:pathLst>
                <a:path w="240664" h="34925">
                  <a:moveTo>
                    <a:pt x="240360" y="22199"/>
                  </a:moveTo>
                  <a:lnTo>
                    <a:pt x="0" y="22199"/>
                  </a:lnTo>
                  <a:lnTo>
                    <a:pt x="0" y="34429"/>
                  </a:lnTo>
                  <a:lnTo>
                    <a:pt x="240360" y="34429"/>
                  </a:lnTo>
                  <a:lnTo>
                    <a:pt x="240360" y="22199"/>
                  </a:lnTo>
                  <a:close/>
                </a:path>
                <a:path w="240664" h="34925">
                  <a:moveTo>
                    <a:pt x="240360" y="0"/>
                  </a:moveTo>
                  <a:lnTo>
                    <a:pt x="0" y="0"/>
                  </a:lnTo>
                  <a:lnTo>
                    <a:pt x="0" y="12217"/>
                  </a:lnTo>
                  <a:lnTo>
                    <a:pt x="240360" y="12217"/>
                  </a:lnTo>
                  <a:lnTo>
                    <a:pt x="240360" y="0"/>
                  </a:lnTo>
                  <a:close/>
                </a:path>
              </a:pathLst>
            </a:custGeom>
            <a:solidFill>
              <a:srgbClr val="22181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9994D8BB-74AA-906A-0992-80B13BEDCE32}"/>
              </a:ext>
            </a:extLst>
          </p:cNvPr>
          <p:cNvGrpSpPr/>
          <p:nvPr/>
        </p:nvGrpSpPr>
        <p:grpSpPr>
          <a:xfrm>
            <a:off x="7422441" y="3975100"/>
            <a:ext cx="3068955" cy="796925"/>
            <a:chOff x="7422441" y="3933825"/>
            <a:chExt cx="3068955" cy="796925"/>
          </a:xfrm>
        </p:grpSpPr>
        <p:sp>
          <p:nvSpPr>
            <p:cNvPr id="27" name="object 27"/>
            <p:cNvSpPr/>
            <p:nvPr/>
          </p:nvSpPr>
          <p:spPr>
            <a:xfrm>
              <a:off x="7701002" y="3933825"/>
              <a:ext cx="996315" cy="796925"/>
            </a:xfrm>
            <a:custGeom>
              <a:avLst/>
              <a:gdLst/>
              <a:ahLst/>
              <a:cxnLst/>
              <a:rect l="l" t="t" r="r" b="b"/>
              <a:pathLst>
                <a:path w="996315" h="796925">
                  <a:moveTo>
                    <a:pt x="995718" y="0"/>
                  </a:moveTo>
                  <a:lnTo>
                    <a:pt x="0" y="0"/>
                  </a:lnTo>
                  <a:lnTo>
                    <a:pt x="0" y="796480"/>
                  </a:lnTo>
                  <a:lnTo>
                    <a:pt x="995718" y="796582"/>
                  </a:lnTo>
                  <a:lnTo>
                    <a:pt x="995718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60" name="グループ化 59">
              <a:extLst>
                <a:ext uri="{FF2B5EF4-FFF2-40B4-BE49-F238E27FC236}">
                  <a16:creationId xmlns:a16="http://schemas.microsoft.com/office/drawing/2014/main" id="{F69532B9-2C9C-A36F-625A-E8E2886710AC}"/>
                </a:ext>
              </a:extLst>
            </p:cNvPr>
            <p:cNvGrpSpPr/>
            <p:nvPr/>
          </p:nvGrpSpPr>
          <p:grpSpPr>
            <a:xfrm>
              <a:off x="7422441" y="3933825"/>
              <a:ext cx="3068955" cy="796925"/>
              <a:chOff x="7422441" y="3933825"/>
              <a:chExt cx="3068955" cy="796925"/>
            </a:xfrm>
          </p:grpSpPr>
          <p:sp>
            <p:nvSpPr>
              <p:cNvPr id="32" name="object 32"/>
              <p:cNvSpPr/>
              <p:nvPr/>
            </p:nvSpPr>
            <p:spPr>
              <a:xfrm>
                <a:off x="7426625" y="3933825"/>
                <a:ext cx="273685" cy="796925"/>
              </a:xfrm>
              <a:custGeom>
                <a:avLst/>
                <a:gdLst/>
                <a:ahLst/>
                <a:cxnLst/>
                <a:rect l="l" t="t" r="r" b="b"/>
                <a:pathLst>
                  <a:path w="273684" h="796925">
                    <a:moveTo>
                      <a:pt x="273316" y="0"/>
                    </a:moveTo>
                    <a:lnTo>
                      <a:pt x="0" y="0"/>
                    </a:lnTo>
                    <a:lnTo>
                      <a:pt x="0" y="796467"/>
                    </a:lnTo>
                    <a:lnTo>
                      <a:pt x="273316" y="796569"/>
                    </a:lnTo>
                    <a:lnTo>
                      <a:pt x="273316" y="0"/>
                    </a:lnTo>
                    <a:close/>
                  </a:path>
                </a:pathLst>
              </a:custGeom>
              <a:solidFill>
                <a:srgbClr val="B5B6B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8" name="object 38"/>
              <p:cNvSpPr/>
              <p:nvPr/>
            </p:nvSpPr>
            <p:spPr>
              <a:xfrm>
                <a:off x="7422441" y="3933825"/>
                <a:ext cx="3068955" cy="796925"/>
              </a:xfrm>
              <a:custGeom>
                <a:avLst/>
                <a:gdLst/>
                <a:ahLst/>
                <a:cxnLst/>
                <a:rect l="l" t="t" r="r" b="b"/>
                <a:pathLst>
                  <a:path w="3068954" h="796925">
                    <a:moveTo>
                      <a:pt x="3068370" y="796480"/>
                    </a:moveTo>
                    <a:lnTo>
                      <a:pt x="3068370" y="0"/>
                    </a:lnTo>
                    <a:lnTo>
                      <a:pt x="0" y="0"/>
                    </a:lnTo>
                    <a:lnTo>
                      <a:pt x="0" y="796582"/>
                    </a:lnTo>
                    <a:lnTo>
                      <a:pt x="3068370" y="796480"/>
                    </a:lnTo>
                    <a:close/>
                  </a:path>
                </a:pathLst>
              </a:custGeom>
              <a:ln w="9525">
                <a:solidFill>
                  <a:srgbClr val="221815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02" name="object 602"/>
              <p:cNvPicPr/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7480524" y="4251212"/>
                <a:ext cx="158165" cy="158165"/>
              </a:xfrm>
              <a:prstGeom prst="rect">
                <a:avLst/>
              </a:prstGeom>
            </p:spPr>
          </p:pic>
        </p:grpSp>
      </p:grpSp>
      <p:grpSp>
        <p:nvGrpSpPr>
          <p:cNvPr id="375" name="object 375"/>
          <p:cNvGrpSpPr/>
          <p:nvPr/>
        </p:nvGrpSpPr>
        <p:grpSpPr>
          <a:xfrm>
            <a:off x="1383244" y="5196475"/>
            <a:ext cx="44450" cy="48895"/>
            <a:chOff x="1383244" y="5196475"/>
            <a:chExt cx="44450" cy="48895"/>
          </a:xfrm>
        </p:grpSpPr>
        <p:sp>
          <p:nvSpPr>
            <p:cNvPr id="376" name="object 376"/>
            <p:cNvSpPr/>
            <p:nvPr/>
          </p:nvSpPr>
          <p:spPr>
            <a:xfrm>
              <a:off x="1386203" y="5199434"/>
              <a:ext cx="38735" cy="43180"/>
            </a:xfrm>
            <a:custGeom>
              <a:avLst/>
              <a:gdLst/>
              <a:ahLst/>
              <a:cxnLst/>
              <a:rect l="l" t="t" r="r" b="b"/>
              <a:pathLst>
                <a:path w="38734" h="43179">
                  <a:moveTo>
                    <a:pt x="38226" y="0"/>
                  </a:moveTo>
                  <a:lnTo>
                    <a:pt x="12077" y="17030"/>
                  </a:lnTo>
                  <a:lnTo>
                    <a:pt x="0" y="42875"/>
                  </a:lnTo>
                  <a:lnTo>
                    <a:pt x="38226" y="12776"/>
                  </a:lnTo>
                  <a:lnTo>
                    <a:pt x="382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1386203" y="5199434"/>
              <a:ext cx="38735" cy="43180"/>
            </a:xfrm>
            <a:custGeom>
              <a:avLst/>
              <a:gdLst/>
              <a:ahLst/>
              <a:cxnLst/>
              <a:rect l="l" t="t" r="r" b="b"/>
              <a:pathLst>
                <a:path w="38734" h="43179">
                  <a:moveTo>
                    <a:pt x="12077" y="17030"/>
                  </a:moveTo>
                  <a:lnTo>
                    <a:pt x="38226" y="0"/>
                  </a:lnTo>
                  <a:lnTo>
                    <a:pt x="38226" y="12776"/>
                  </a:lnTo>
                  <a:lnTo>
                    <a:pt x="0" y="42875"/>
                  </a:lnTo>
                </a:path>
              </a:pathLst>
            </a:custGeom>
            <a:ln w="5918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8" name="object 368"/>
          <p:cNvGrpSpPr/>
          <p:nvPr/>
        </p:nvGrpSpPr>
        <p:grpSpPr>
          <a:xfrm>
            <a:off x="1230428" y="5333251"/>
            <a:ext cx="195580" cy="163830"/>
            <a:chOff x="1230428" y="5333251"/>
            <a:chExt cx="195580" cy="163830"/>
          </a:xfrm>
        </p:grpSpPr>
        <p:sp>
          <p:nvSpPr>
            <p:cNvPr id="369" name="object 369"/>
            <p:cNvSpPr/>
            <p:nvPr/>
          </p:nvSpPr>
          <p:spPr>
            <a:xfrm>
              <a:off x="1230428" y="5402500"/>
              <a:ext cx="164465" cy="94615"/>
            </a:xfrm>
            <a:custGeom>
              <a:avLst/>
              <a:gdLst/>
              <a:ahLst/>
              <a:cxnLst/>
              <a:rect l="l" t="t" r="r" b="b"/>
              <a:pathLst>
                <a:path w="164465" h="94614">
                  <a:moveTo>
                    <a:pt x="133096" y="0"/>
                  </a:moveTo>
                  <a:lnTo>
                    <a:pt x="95631" y="37884"/>
                  </a:lnTo>
                  <a:lnTo>
                    <a:pt x="73911" y="44132"/>
                  </a:lnTo>
                  <a:lnTo>
                    <a:pt x="48739" y="43291"/>
                  </a:lnTo>
                  <a:lnTo>
                    <a:pt x="27915" y="39645"/>
                  </a:lnTo>
                  <a:lnTo>
                    <a:pt x="19240" y="37477"/>
                  </a:lnTo>
                  <a:lnTo>
                    <a:pt x="0" y="87655"/>
                  </a:lnTo>
                  <a:lnTo>
                    <a:pt x="14842" y="90308"/>
                  </a:lnTo>
                  <a:lnTo>
                    <a:pt x="49914" y="94184"/>
                  </a:lnTo>
                  <a:lnTo>
                    <a:pt x="91029" y="93157"/>
                  </a:lnTo>
                  <a:lnTo>
                    <a:pt x="141263" y="62016"/>
                  </a:lnTo>
                  <a:lnTo>
                    <a:pt x="161477" y="23262"/>
                  </a:lnTo>
                  <a:lnTo>
                    <a:pt x="164071" y="16078"/>
                  </a:lnTo>
                  <a:lnTo>
                    <a:pt x="133096" y="0"/>
                  </a:lnTo>
                  <a:close/>
                </a:path>
              </a:pathLst>
            </a:custGeom>
            <a:solidFill>
              <a:srgbClr val="9693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1362302" y="5333251"/>
              <a:ext cx="63500" cy="83185"/>
            </a:xfrm>
            <a:custGeom>
              <a:avLst/>
              <a:gdLst/>
              <a:ahLst/>
              <a:cxnLst/>
              <a:rect l="l" t="t" r="r" b="b"/>
              <a:pathLst>
                <a:path w="63500" h="83185">
                  <a:moveTo>
                    <a:pt x="57492" y="0"/>
                  </a:moveTo>
                  <a:lnTo>
                    <a:pt x="48767" y="6604"/>
                  </a:lnTo>
                  <a:lnTo>
                    <a:pt x="39979" y="44640"/>
                  </a:lnTo>
                  <a:lnTo>
                    <a:pt x="28384" y="50241"/>
                  </a:lnTo>
                  <a:lnTo>
                    <a:pt x="2070" y="26276"/>
                  </a:lnTo>
                  <a:lnTo>
                    <a:pt x="0" y="40665"/>
                  </a:lnTo>
                  <a:lnTo>
                    <a:pt x="16154" y="61379"/>
                  </a:lnTo>
                  <a:lnTo>
                    <a:pt x="2730" y="74041"/>
                  </a:lnTo>
                  <a:lnTo>
                    <a:pt x="30949" y="82804"/>
                  </a:lnTo>
                  <a:lnTo>
                    <a:pt x="63195" y="44411"/>
                  </a:lnTo>
                  <a:lnTo>
                    <a:pt x="574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8" name="object 378"/>
          <p:cNvGrpSpPr/>
          <p:nvPr/>
        </p:nvGrpSpPr>
        <p:grpSpPr>
          <a:xfrm>
            <a:off x="1228662" y="5367797"/>
            <a:ext cx="76200" cy="55244"/>
            <a:chOff x="1228662" y="5367797"/>
            <a:chExt cx="76200" cy="55244"/>
          </a:xfrm>
        </p:grpSpPr>
        <p:sp>
          <p:nvSpPr>
            <p:cNvPr id="379" name="object 379"/>
            <p:cNvSpPr/>
            <p:nvPr/>
          </p:nvSpPr>
          <p:spPr>
            <a:xfrm>
              <a:off x="1243233" y="5370368"/>
              <a:ext cx="57785" cy="42545"/>
            </a:xfrm>
            <a:custGeom>
              <a:avLst/>
              <a:gdLst/>
              <a:ahLst/>
              <a:cxnLst/>
              <a:rect l="l" t="t" r="r" b="b"/>
              <a:pathLst>
                <a:path w="57784" h="42545">
                  <a:moveTo>
                    <a:pt x="32334" y="0"/>
                  </a:moveTo>
                  <a:lnTo>
                    <a:pt x="0" y="7810"/>
                  </a:lnTo>
                  <a:lnTo>
                    <a:pt x="57200" y="42278"/>
                  </a:lnTo>
                  <a:lnTo>
                    <a:pt x="323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1263195" y="5367797"/>
              <a:ext cx="41275" cy="46990"/>
            </a:xfrm>
            <a:custGeom>
              <a:avLst/>
              <a:gdLst/>
              <a:ahLst/>
              <a:cxnLst/>
              <a:rect l="l" t="t" r="r" b="b"/>
              <a:pathLst>
                <a:path w="41275" h="46989">
                  <a:moveTo>
                    <a:pt x="11988" y="0"/>
                  </a:moveTo>
                  <a:lnTo>
                    <a:pt x="0" y="3213"/>
                  </a:lnTo>
                  <a:lnTo>
                    <a:pt x="4076" y="18554"/>
                  </a:lnTo>
                  <a:lnTo>
                    <a:pt x="14503" y="19024"/>
                  </a:lnTo>
                  <a:lnTo>
                    <a:pt x="23025" y="35140"/>
                  </a:lnTo>
                  <a:lnTo>
                    <a:pt x="41160" y="46748"/>
                  </a:lnTo>
                  <a:lnTo>
                    <a:pt x="11988" y="0"/>
                  </a:lnTo>
                  <a:close/>
                </a:path>
              </a:pathLst>
            </a:custGeom>
            <a:solidFill>
              <a:srgbClr val="CB9C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1231621" y="5380188"/>
              <a:ext cx="70485" cy="39370"/>
            </a:xfrm>
            <a:custGeom>
              <a:avLst/>
              <a:gdLst/>
              <a:ahLst/>
              <a:cxnLst/>
              <a:rect l="l" t="t" r="r" b="b"/>
              <a:pathLst>
                <a:path w="70484" h="39370">
                  <a:moveTo>
                    <a:pt x="9118" y="0"/>
                  </a:moveTo>
                  <a:lnTo>
                    <a:pt x="69888" y="33883"/>
                  </a:lnTo>
                  <a:lnTo>
                    <a:pt x="33286" y="39331"/>
                  </a:lnTo>
                  <a:lnTo>
                    <a:pt x="28663" y="25120"/>
                  </a:lnTo>
                  <a:lnTo>
                    <a:pt x="11722" y="31038"/>
                  </a:lnTo>
                  <a:lnTo>
                    <a:pt x="0" y="18961"/>
                  </a:lnTo>
                </a:path>
              </a:pathLst>
            </a:custGeom>
            <a:ln w="5918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2" name="object 382"/>
          <p:cNvGrpSpPr/>
          <p:nvPr/>
        </p:nvGrpSpPr>
        <p:grpSpPr>
          <a:xfrm>
            <a:off x="1131425" y="5232037"/>
            <a:ext cx="219075" cy="215900"/>
            <a:chOff x="1131425" y="5232037"/>
            <a:chExt cx="219075" cy="215900"/>
          </a:xfrm>
        </p:grpSpPr>
        <p:sp>
          <p:nvSpPr>
            <p:cNvPr id="383" name="object 383"/>
            <p:cNvSpPr/>
            <p:nvPr/>
          </p:nvSpPr>
          <p:spPr>
            <a:xfrm>
              <a:off x="1220334" y="5239923"/>
              <a:ext cx="30480" cy="45720"/>
            </a:xfrm>
            <a:custGeom>
              <a:avLst/>
              <a:gdLst/>
              <a:ahLst/>
              <a:cxnLst/>
              <a:rect l="l" t="t" r="r" b="b"/>
              <a:pathLst>
                <a:path w="30480" h="45720">
                  <a:moveTo>
                    <a:pt x="14795" y="0"/>
                  </a:moveTo>
                  <a:lnTo>
                    <a:pt x="2882" y="1358"/>
                  </a:lnTo>
                  <a:lnTo>
                    <a:pt x="2108" y="12674"/>
                  </a:lnTo>
                  <a:lnTo>
                    <a:pt x="0" y="19951"/>
                  </a:lnTo>
                  <a:lnTo>
                    <a:pt x="266" y="21894"/>
                  </a:lnTo>
                  <a:lnTo>
                    <a:pt x="16916" y="44627"/>
                  </a:lnTo>
                  <a:lnTo>
                    <a:pt x="17729" y="45643"/>
                  </a:lnTo>
                  <a:lnTo>
                    <a:pt x="18630" y="45618"/>
                  </a:lnTo>
                  <a:lnTo>
                    <a:pt x="24371" y="42392"/>
                  </a:lnTo>
                  <a:lnTo>
                    <a:pt x="27851" y="36830"/>
                  </a:lnTo>
                  <a:lnTo>
                    <a:pt x="29883" y="25031"/>
                  </a:lnTo>
                  <a:lnTo>
                    <a:pt x="28587" y="18859"/>
                  </a:lnTo>
                  <a:lnTo>
                    <a:pt x="25844" y="13538"/>
                  </a:lnTo>
                  <a:lnTo>
                    <a:pt x="25844" y="8610"/>
                  </a:lnTo>
                  <a:lnTo>
                    <a:pt x="14795" y="0"/>
                  </a:lnTo>
                  <a:close/>
                </a:path>
              </a:pathLst>
            </a:custGeom>
            <a:solidFill>
              <a:srgbClr val="6B6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1142510" y="5243470"/>
              <a:ext cx="134620" cy="147955"/>
            </a:xfrm>
            <a:custGeom>
              <a:avLst/>
              <a:gdLst/>
              <a:ahLst/>
              <a:cxnLst/>
              <a:rect l="l" t="t" r="r" b="b"/>
              <a:pathLst>
                <a:path w="134619" h="147954">
                  <a:moveTo>
                    <a:pt x="48597" y="0"/>
                  </a:moveTo>
                  <a:lnTo>
                    <a:pt x="26973" y="7950"/>
                  </a:lnTo>
                  <a:lnTo>
                    <a:pt x="10125" y="23667"/>
                  </a:lnTo>
                  <a:lnTo>
                    <a:pt x="930" y="43921"/>
                  </a:lnTo>
                  <a:lnTo>
                    <a:pt x="0" y="66144"/>
                  </a:lnTo>
                  <a:lnTo>
                    <a:pt x="7948" y="87769"/>
                  </a:lnTo>
                  <a:lnTo>
                    <a:pt x="61059" y="147408"/>
                  </a:lnTo>
                  <a:lnTo>
                    <a:pt x="111631" y="135966"/>
                  </a:lnTo>
                  <a:lnTo>
                    <a:pt x="121638" y="130187"/>
                  </a:lnTo>
                  <a:lnTo>
                    <a:pt x="125563" y="81089"/>
                  </a:lnTo>
                  <a:lnTo>
                    <a:pt x="134389" y="69316"/>
                  </a:lnTo>
                  <a:lnTo>
                    <a:pt x="116673" y="50723"/>
                  </a:lnTo>
                  <a:lnTo>
                    <a:pt x="106805" y="26974"/>
                  </a:lnTo>
                  <a:lnTo>
                    <a:pt x="91081" y="10121"/>
                  </a:lnTo>
                  <a:lnTo>
                    <a:pt x="70822" y="927"/>
                  </a:lnTo>
                  <a:lnTo>
                    <a:pt x="485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1142510" y="5243470"/>
              <a:ext cx="134620" cy="147955"/>
            </a:xfrm>
            <a:custGeom>
              <a:avLst/>
              <a:gdLst/>
              <a:ahLst/>
              <a:cxnLst/>
              <a:rect l="l" t="t" r="r" b="b"/>
              <a:pathLst>
                <a:path w="134619" h="147954">
                  <a:moveTo>
                    <a:pt x="61059" y="147408"/>
                  </a:moveTo>
                  <a:lnTo>
                    <a:pt x="7948" y="87769"/>
                  </a:lnTo>
                  <a:lnTo>
                    <a:pt x="0" y="66144"/>
                  </a:lnTo>
                  <a:lnTo>
                    <a:pt x="930" y="43921"/>
                  </a:lnTo>
                  <a:lnTo>
                    <a:pt x="10125" y="23667"/>
                  </a:lnTo>
                  <a:lnTo>
                    <a:pt x="26973" y="7950"/>
                  </a:lnTo>
                  <a:lnTo>
                    <a:pt x="48597" y="0"/>
                  </a:lnTo>
                  <a:lnTo>
                    <a:pt x="70822" y="927"/>
                  </a:lnTo>
                  <a:lnTo>
                    <a:pt x="91081" y="10121"/>
                  </a:lnTo>
                  <a:lnTo>
                    <a:pt x="106805" y="26974"/>
                  </a:lnTo>
                  <a:lnTo>
                    <a:pt x="116673" y="50723"/>
                  </a:lnTo>
                  <a:lnTo>
                    <a:pt x="134389" y="69316"/>
                  </a:lnTo>
                  <a:lnTo>
                    <a:pt x="125563" y="81089"/>
                  </a:lnTo>
                  <a:lnTo>
                    <a:pt x="121638" y="130187"/>
                  </a:lnTo>
                  <a:lnTo>
                    <a:pt x="111631" y="135966"/>
                  </a:lnTo>
                </a:path>
              </a:pathLst>
            </a:custGeom>
            <a:ln w="5918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1248943" y="5342613"/>
              <a:ext cx="16510" cy="3175"/>
            </a:xfrm>
            <a:custGeom>
              <a:avLst/>
              <a:gdLst/>
              <a:ahLst/>
              <a:cxnLst/>
              <a:rect l="l" t="t" r="r" b="b"/>
              <a:pathLst>
                <a:path w="16509" h="3175">
                  <a:moveTo>
                    <a:pt x="15938" y="2984"/>
                  </a:moveTo>
                  <a:lnTo>
                    <a:pt x="0" y="0"/>
                  </a:lnTo>
                </a:path>
              </a:pathLst>
            </a:custGeom>
            <a:ln w="5918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1131417" y="5232044"/>
              <a:ext cx="99060" cy="113664"/>
            </a:xfrm>
            <a:custGeom>
              <a:avLst/>
              <a:gdLst/>
              <a:ahLst/>
              <a:cxnLst/>
              <a:rect l="l" t="t" r="r" b="b"/>
              <a:pathLst>
                <a:path w="99059" h="113664">
                  <a:moveTo>
                    <a:pt x="31305" y="107645"/>
                  </a:moveTo>
                  <a:lnTo>
                    <a:pt x="30683" y="105575"/>
                  </a:lnTo>
                  <a:lnTo>
                    <a:pt x="30454" y="106438"/>
                  </a:lnTo>
                  <a:lnTo>
                    <a:pt x="31305" y="107645"/>
                  </a:lnTo>
                  <a:close/>
                </a:path>
                <a:path w="99059" h="113664">
                  <a:moveTo>
                    <a:pt x="98437" y="4876"/>
                  </a:moveTo>
                  <a:lnTo>
                    <a:pt x="96723" y="2641"/>
                  </a:lnTo>
                  <a:lnTo>
                    <a:pt x="94208" y="1968"/>
                  </a:lnTo>
                  <a:lnTo>
                    <a:pt x="70510" y="0"/>
                  </a:lnTo>
                  <a:lnTo>
                    <a:pt x="47205" y="5016"/>
                  </a:lnTo>
                  <a:lnTo>
                    <a:pt x="9461" y="33197"/>
                  </a:lnTo>
                  <a:lnTo>
                    <a:pt x="393" y="59918"/>
                  </a:lnTo>
                  <a:lnTo>
                    <a:pt x="596" y="66332"/>
                  </a:lnTo>
                  <a:lnTo>
                    <a:pt x="114" y="70104"/>
                  </a:lnTo>
                  <a:lnTo>
                    <a:pt x="13284" y="106654"/>
                  </a:lnTo>
                  <a:lnTo>
                    <a:pt x="22390" y="111785"/>
                  </a:lnTo>
                  <a:lnTo>
                    <a:pt x="22301" y="109258"/>
                  </a:lnTo>
                  <a:lnTo>
                    <a:pt x="22186" y="105575"/>
                  </a:lnTo>
                  <a:lnTo>
                    <a:pt x="29311" y="113360"/>
                  </a:lnTo>
                  <a:lnTo>
                    <a:pt x="30416" y="106654"/>
                  </a:lnTo>
                  <a:lnTo>
                    <a:pt x="30454" y="106438"/>
                  </a:lnTo>
                  <a:lnTo>
                    <a:pt x="18313" y="82829"/>
                  </a:lnTo>
                  <a:lnTo>
                    <a:pt x="28676" y="79019"/>
                  </a:lnTo>
                  <a:lnTo>
                    <a:pt x="46304" y="73177"/>
                  </a:lnTo>
                  <a:lnTo>
                    <a:pt x="53797" y="72021"/>
                  </a:lnTo>
                  <a:lnTo>
                    <a:pt x="78105" y="37553"/>
                  </a:lnTo>
                  <a:lnTo>
                    <a:pt x="78676" y="55626"/>
                  </a:lnTo>
                  <a:lnTo>
                    <a:pt x="88176" y="39370"/>
                  </a:lnTo>
                  <a:lnTo>
                    <a:pt x="94678" y="26530"/>
                  </a:lnTo>
                  <a:lnTo>
                    <a:pt x="97561" y="17183"/>
                  </a:lnTo>
                  <a:lnTo>
                    <a:pt x="97536" y="10960"/>
                  </a:lnTo>
                  <a:lnTo>
                    <a:pt x="98437" y="4876"/>
                  </a:lnTo>
                  <a:close/>
                </a:path>
              </a:pathLst>
            </a:custGeom>
            <a:solidFill>
              <a:srgbClr val="6B6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1179484" y="5282929"/>
              <a:ext cx="74930" cy="46355"/>
            </a:xfrm>
            <a:custGeom>
              <a:avLst/>
              <a:gdLst/>
              <a:ahLst/>
              <a:cxnLst/>
              <a:rect l="l" t="t" r="r" b="b"/>
              <a:pathLst>
                <a:path w="74930" h="46354">
                  <a:moveTo>
                    <a:pt x="74663" y="0"/>
                  </a:moveTo>
                  <a:lnTo>
                    <a:pt x="0" y="46253"/>
                  </a:lnTo>
                </a:path>
              </a:pathLst>
            </a:custGeom>
            <a:ln w="5918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1150931" y="5268967"/>
              <a:ext cx="41275" cy="58419"/>
            </a:xfrm>
            <a:custGeom>
              <a:avLst/>
              <a:gdLst/>
              <a:ahLst/>
              <a:cxnLst/>
              <a:rect l="l" t="t" r="r" b="b"/>
              <a:pathLst>
                <a:path w="41275" h="58420">
                  <a:moveTo>
                    <a:pt x="26212" y="0"/>
                  </a:moveTo>
                  <a:lnTo>
                    <a:pt x="0" y="25031"/>
                  </a:lnTo>
                  <a:lnTo>
                    <a:pt x="317" y="27343"/>
                  </a:lnTo>
                  <a:lnTo>
                    <a:pt x="1939" y="36800"/>
                  </a:lnTo>
                  <a:lnTo>
                    <a:pt x="3470" y="43943"/>
                  </a:lnTo>
                  <a:lnTo>
                    <a:pt x="5262" y="51022"/>
                  </a:lnTo>
                  <a:lnTo>
                    <a:pt x="7315" y="58026"/>
                  </a:lnTo>
                  <a:lnTo>
                    <a:pt x="14427" y="54749"/>
                  </a:lnTo>
                  <a:lnTo>
                    <a:pt x="40282" y="26385"/>
                  </a:lnTo>
                  <a:lnTo>
                    <a:pt x="40706" y="19754"/>
                  </a:lnTo>
                  <a:lnTo>
                    <a:pt x="40182" y="13095"/>
                  </a:lnTo>
                  <a:lnTo>
                    <a:pt x="38811" y="7226"/>
                  </a:lnTo>
                  <a:lnTo>
                    <a:pt x="36410" y="127"/>
                  </a:lnTo>
                  <a:lnTo>
                    <a:pt x="26212" y="0"/>
                  </a:lnTo>
                  <a:close/>
                </a:path>
              </a:pathLst>
            </a:custGeom>
            <a:solidFill>
              <a:srgbClr val="6B6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1235734" y="5332290"/>
              <a:ext cx="635" cy="21590"/>
            </a:xfrm>
            <a:custGeom>
              <a:avLst/>
              <a:gdLst/>
              <a:ahLst/>
              <a:cxnLst/>
              <a:rect l="l" t="t" r="r" b="b"/>
              <a:pathLst>
                <a:path w="634" h="21589">
                  <a:moveTo>
                    <a:pt x="330" y="0"/>
                  </a:moveTo>
                  <a:lnTo>
                    <a:pt x="0" y="21145"/>
                  </a:lnTo>
                </a:path>
              </a:pathLst>
            </a:custGeom>
            <a:ln w="5918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1137516" y="5294820"/>
              <a:ext cx="55244" cy="86360"/>
            </a:xfrm>
            <a:custGeom>
              <a:avLst/>
              <a:gdLst/>
              <a:ahLst/>
              <a:cxnLst/>
              <a:rect l="l" t="t" r="r" b="b"/>
              <a:pathLst>
                <a:path w="55244" h="86360">
                  <a:moveTo>
                    <a:pt x="22136" y="0"/>
                  </a:moveTo>
                  <a:lnTo>
                    <a:pt x="0" y="35013"/>
                  </a:lnTo>
                  <a:lnTo>
                    <a:pt x="2125" y="38588"/>
                  </a:lnTo>
                  <a:lnTo>
                    <a:pt x="7843" y="47243"/>
                  </a:lnTo>
                  <a:lnTo>
                    <a:pt x="36498" y="74753"/>
                  </a:lnTo>
                  <a:lnTo>
                    <a:pt x="55181" y="85902"/>
                  </a:lnTo>
                  <a:lnTo>
                    <a:pt x="48895" y="52209"/>
                  </a:lnTo>
                  <a:lnTo>
                    <a:pt x="22136" y="0"/>
                  </a:lnTo>
                  <a:close/>
                </a:path>
              </a:pathLst>
            </a:custGeom>
            <a:solidFill>
              <a:srgbClr val="6B6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1212768" y="5282533"/>
              <a:ext cx="38100" cy="35560"/>
            </a:xfrm>
            <a:custGeom>
              <a:avLst/>
              <a:gdLst/>
              <a:ahLst/>
              <a:cxnLst/>
              <a:rect l="l" t="t" r="r" b="b"/>
              <a:pathLst>
                <a:path w="38100" h="35560">
                  <a:moveTo>
                    <a:pt x="22720" y="0"/>
                  </a:moveTo>
                  <a:lnTo>
                    <a:pt x="1269" y="13842"/>
                  </a:lnTo>
                  <a:lnTo>
                    <a:pt x="0" y="19761"/>
                  </a:lnTo>
                  <a:lnTo>
                    <a:pt x="9220" y="34048"/>
                  </a:lnTo>
                  <a:lnTo>
                    <a:pt x="15138" y="35318"/>
                  </a:lnTo>
                  <a:lnTo>
                    <a:pt x="32194" y="24320"/>
                  </a:lnTo>
                  <a:lnTo>
                    <a:pt x="36588" y="21475"/>
                  </a:lnTo>
                  <a:lnTo>
                    <a:pt x="37858" y="15570"/>
                  </a:lnTo>
                  <a:lnTo>
                    <a:pt x="28638" y="1282"/>
                  </a:lnTo>
                  <a:lnTo>
                    <a:pt x="22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1212768" y="5282533"/>
              <a:ext cx="38100" cy="35560"/>
            </a:xfrm>
            <a:custGeom>
              <a:avLst/>
              <a:gdLst/>
              <a:ahLst/>
              <a:cxnLst/>
              <a:rect l="l" t="t" r="r" b="b"/>
              <a:pathLst>
                <a:path w="38100" h="35560">
                  <a:moveTo>
                    <a:pt x="32194" y="24320"/>
                  </a:moveTo>
                  <a:lnTo>
                    <a:pt x="19519" y="32499"/>
                  </a:lnTo>
                  <a:lnTo>
                    <a:pt x="15138" y="35318"/>
                  </a:lnTo>
                  <a:lnTo>
                    <a:pt x="9220" y="34048"/>
                  </a:lnTo>
                  <a:lnTo>
                    <a:pt x="6388" y="29654"/>
                  </a:lnTo>
                  <a:lnTo>
                    <a:pt x="2832" y="24142"/>
                  </a:lnTo>
                  <a:lnTo>
                    <a:pt x="0" y="19761"/>
                  </a:lnTo>
                  <a:lnTo>
                    <a:pt x="1269" y="13842"/>
                  </a:lnTo>
                  <a:lnTo>
                    <a:pt x="5664" y="10998"/>
                  </a:lnTo>
                  <a:lnTo>
                    <a:pt x="18326" y="2832"/>
                  </a:lnTo>
                  <a:lnTo>
                    <a:pt x="22720" y="0"/>
                  </a:lnTo>
                  <a:lnTo>
                    <a:pt x="28638" y="1282"/>
                  </a:lnTo>
                  <a:lnTo>
                    <a:pt x="31470" y="5664"/>
                  </a:lnTo>
                  <a:lnTo>
                    <a:pt x="35026" y="11175"/>
                  </a:lnTo>
                  <a:lnTo>
                    <a:pt x="37858" y="15570"/>
                  </a:lnTo>
                  <a:lnTo>
                    <a:pt x="36588" y="21475"/>
                  </a:lnTo>
                  <a:lnTo>
                    <a:pt x="32194" y="24320"/>
                  </a:lnTo>
                  <a:close/>
                </a:path>
              </a:pathLst>
            </a:custGeom>
            <a:ln w="5918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1160513" y="5246306"/>
              <a:ext cx="67310" cy="83820"/>
            </a:xfrm>
            <a:custGeom>
              <a:avLst/>
              <a:gdLst/>
              <a:ahLst/>
              <a:cxnLst/>
              <a:rect l="l" t="t" r="r" b="b"/>
              <a:pathLst>
                <a:path w="67309" h="83820">
                  <a:moveTo>
                    <a:pt x="66967" y="9283"/>
                  </a:moveTo>
                  <a:lnTo>
                    <a:pt x="65024" y="4381"/>
                  </a:lnTo>
                  <a:lnTo>
                    <a:pt x="54889" y="0"/>
                  </a:lnTo>
                  <a:lnTo>
                    <a:pt x="49974" y="1968"/>
                  </a:lnTo>
                  <a:lnTo>
                    <a:pt x="40589" y="23736"/>
                  </a:lnTo>
                  <a:lnTo>
                    <a:pt x="33083" y="20485"/>
                  </a:lnTo>
                  <a:lnTo>
                    <a:pt x="28181" y="22440"/>
                  </a:lnTo>
                  <a:lnTo>
                    <a:pt x="21920" y="36957"/>
                  </a:lnTo>
                  <a:lnTo>
                    <a:pt x="20523" y="36347"/>
                  </a:lnTo>
                  <a:lnTo>
                    <a:pt x="15621" y="38303"/>
                  </a:lnTo>
                  <a:lnTo>
                    <a:pt x="0" y="74523"/>
                  </a:lnTo>
                  <a:lnTo>
                    <a:pt x="1955" y="79438"/>
                  </a:lnTo>
                  <a:lnTo>
                    <a:pt x="7899" y="81991"/>
                  </a:lnTo>
                  <a:lnTo>
                    <a:pt x="12090" y="83807"/>
                  </a:lnTo>
                  <a:lnTo>
                    <a:pt x="16992" y="81851"/>
                  </a:lnTo>
                  <a:lnTo>
                    <a:pt x="23241" y="67348"/>
                  </a:lnTo>
                  <a:lnTo>
                    <a:pt x="24650" y="67945"/>
                  </a:lnTo>
                  <a:lnTo>
                    <a:pt x="29552" y="65989"/>
                  </a:lnTo>
                  <a:lnTo>
                    <a:pt x="38925" y="44221"/>
                  </a:lnTo>
                  <a:lnTo>
                    <a:pt x="42265" y="45656"/>
                  </a:lnTo>
                  <a:lnTo>
                    <a:pt x="46456" y="47472"/>
                  </a:lnTo>
                  <a:lnTo>
                    <a:pt x="51358" y="45504"/>
                  </a:lnTo>
                  <a:lnTo>
                    <a:pt x="66967" y="9283"/>
                  </a:lnTo>
                  <a:close/>
                </a:path>
              </a:pathLst>
            </a:custGeom>
            <a:solidFill>
              <a:srgbClr val="6B6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1162958" y="5315574"/>
              <a:ext cx="31750" cy="38735"/>
            </a:xfrm>
            <a:custGeom>
              <a:avLst/>
              <a:gdLst/>
              <a:ahLst/>
              <a:cxnLst/>
              <a:rect l="l" t="t" r="r" b="b"/>
              <a:pathLst>
                <a:path w="31750" h="38735">
                  <a:moveTo>
                    <a:pt x="7721" y="0"/>
                  </a:moveTo>
                  <a:lnTo>
                    <a:pt x="3911" y="5473"/>
                  </a:lnTo>
                  <a:lnTo>
                    <a:pt x="1280" y="10825"/>
                  </a:lnTo>
                  <a:lnTo>
                    <a:pt x="0" y="17795"/>
                  </a:lnTo>
                  <a:lnTo>
                    <a:pt x="1414" y="25161"/>
                  </a:lnTo>
                  <a:lnTo>
                    <a:pt x="6870" y="31699"/>
                  </a:lnTo>
                  <a:lnTo>
                    <a:pt x="15158" y="35893"/>
                  </a:lnTo>
                  <a:lnTo>
                    <a:pt x="23088" y="37715"/>
                  </a:lnTo>
                  <a:lnTo>
                    <a:pt x="29037" y="38114"/>
                  </a:lnTo>
                  <a:lnTo>
                    <a:pt x="31381" y="38036"/>
                  </a:lnTo>
                  <a:lnTo>
                    <a:pt x="19126" y="8864"/>
                  </a:lnTo>
                  <a:lnTo>
                    <a:pt x="77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1171785" y="5332176"/>
              <a:ext cx="19685" cy="10795"/>
            </a:xfrm>
            <a:custGeom>
              <a:avLst/>
              <a:gdLst/>
              <a:ahLst/>
              <a:cxnLst/>
              <a:rect l="l" t="t" r="r" b="b"/>
              <a:pathLst>
                <a:path w="19684" h="10795">
                  <a:moveTo>
                    <a:pt x="12318" y="1689"/>
                  </a:moveTo>
                  <a:lnTo>
                    <a:pt x="9385" y="762"/>
                  </a:lnTo>
                  <a:lnTo>
                    <a:pt x="6324" y="215"/>
                  </a:lnTo>
                  <a:lnTo>
                    <a:pt x="3251" y="63"/>
                  </a:lnTo>
                  <a:lnTo>
                    <a:pt x="2057" y="0"/>
                  </a:lnTo>
                  <a:lnTo>
                    <a:pt x="546" y="228"/>
                  </a:lnTo>
                  <a:lnTo>
                    <a:pt x="203" y="1371"/>
                  </a:lnTo>
                  <a:lnTo>
                    <a:pt x="0" y="2032"/>
                  </a:lnTo>
                  <a:lnTo>
                    <a:pt x="9194" y="9309"/>
                  </a:lnTo>
                  <a:lnTo>
                    <a:pt x="12572" y="10325"/>
                  </a:lnTo>
                  <a:lnTo>
                    <a:pt x="16141" y="10502"/>
                  </a:lnTo>
                  <a:lnTo>
                    <a:pt x="19672" y="10693"/>
                  </a:lnTo>
                </a:path>
              </a:pathLst>
            </a:custGeom>
            <a:ln w="5918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1281357" y="5422300"/>
              <a:ext cx="66040" cy="22860"/>
            </a:xfrm>
            <a:custGeom>
              <a:avLst/>
              <a:gdLst/>
              <a:ahLst/>
              <a:cxnLst/>
              <a:rect l="l" t="t" r="r" b="b"/>
              <a:pathLst>
                <a:path w="66040" h="22860">
                  <a:moveTo>
                    <a:pt x="0" y="15074"/>
                  </a:moveTo>
                  <a:lnTo>
                    <a:pt x="1860" y="16448"/>
                  </a:lnTo>
                  <a:lnTo>
                    <a:pt x="7305" y="19359"/>
                  </a:lnTo>
                  <a:lnTo>
                    <a:pt x="16127" y="21991"/>
                  </a:lnTo>
                  <a:lnTo>
                    <a:pt x="28117" y="22529"/>
                  </a:lnTo>
                  <a:lnTo>
                    <a:pt x="41586" y="18377"/>
                  </a:lnTo>
                  <a:lnTo>
                    <a:pt x="53646" y="10702"/>
                  </a:lnTo>
                  <a:lnTo>
                    <a:pt x="62327" y="3309"/>
                  </a:lnTo>
                  <a:lnTo>
                    <a:pt x="65659" y="0"/>
                  </a:lnTo>
                </a:path>
              </a:pathLst>
            </a:custGeom>
            <a:ln w="5918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2" name="object 372"/>
          <p:cNvGrpSpPr/>
          <p:nvPr/>
        </p:nvGrpSpPr>
        <p:grpSpPr>
          <a:xfrm>
            <a:off x="1359343" y="5330292"/>
            <a:ext cx="69215" cy="88900"/>
            <a:chOff x="1359343" y="5330292"/>
            <a:chExt cx="69215" cy="88900"/>
          </a:xfrm>
        </p:grpSpPr>
        <p:sp>
          <p:nvSpPr>
            <p:cNvPr id="373" name="object 373"/>
            <p:cNvSpPr/>
            <p:nvPr/>
          </p:nvSpPr>
          <p:spPr>
            <a:xfrm>
              <a:off x="1362302" y="5333251"/>
              <a:ext cx="63500" cy="83185"/>
            </a:xfrm>
            <a:custGeom>
              <a:avLst/>
              <a:gdLst/>
              <a:ahLst/>
              <a:cxnLst/>
              <a:rect l="l" t="t" r="r" b="b"/>
              <a:pathLst>
                <a:path w="63500" h="83185">
                  <a:moveTo>
                    <a:pt x="30949" y="82804"/>
                  </a:moveTo>
                  <a:lnTo>
                    <a:pt x="63195" y="44411"/>
                  </a:lnTo>
                  <a:lnTo>
                    <a:pt x="57492" y="0"/>
                  </a:lnTo>
                  <a:lnTo>
                    <a:pt x="48767" y="6604"/>
                  </a:lnTo>
                  <a:lnTo>
                    <a:pt x="39979" y="44640"/>
                  </a:lnTo>
                  <a:lnTo>
                    <a:pt x="28384" y="50241"/>
                  </a:lnTo>
                  <a:lnTo>
                    <a:pt x="2070" y="26276"/>
                  </a:lnTo>
                  <a:lnTo>
                    <a:pt x="0" y="40665"/>
                  </a:lnTo>
                  <a:lnTo>
                    <a:pt x="16154" y="61379"/>
                  </a:lnTo>
                  <a:lnTo>
                    <a:pt x="2730" y="74041"/>
                  </a:lnTo>
                  <a:lnTo>
                    <a:pt x="30949" y="82804"/>
                  </a:lnTo>
                  <a:close/>
                </a:path>
              </a:pathLst>
            </a:custGeom>
            <a:ln w="5918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1362302" y="5333251"/>
              <a:ext cx="63500" cy="83185"/>
            </a:xfrm>
            <a:custGeom>
              <a:avLst/>
              <a:gdLst/>
              <a:ahLst/>
              <a:cxnLst/>
              <a:rect l="l" t="t" r="r" b="b"/>
              <a:pathLst>
                <a:path w="63500" h="83185">
                  <a:moveTo>
                    <a:pt x="30949" y="82804"/>
                  </a:moveTo>
                  <a:lnTo>
                    <a:pt x="63195" y="44411"/>
                  </a:lnTo>
                  <a:lnTo>
                    <a:pt x="57492" y="0"/>
                  </a:lnTo>
                  <a:lnTo>
                    <a:pt x="48767" y="6604"/>
                  </a:lnTo>
                  <a:lnTo>
                    <a:pt x="39979" y="44640"/>
                  </a:lnTo>
                  <a:lnTo>
                    <a:pt x="28384" y="50241"/>
                  </a:lnTo>
                  <a:lnTo>
                    <a:pt x="2070" y="26276"/>
                  </a:lnTo>
                  <a:lnTo>
                    <a:pt x="0" y="40665"/>
                  </a:lnTo>
                  <a:lnTo>
                    <a:pt x="16154" y="61379"/>
                  </a:lnTo>
                  <a:lnTo>
                    <a:pt x="2730" y="74041"/>
                  </a:lnTo>
                  <a:lnTo>
                    <a:pt x="30949" y="82804"/>
                  </a:lnTo>
                  <a:close/>
                </a:path>
              </a:pathLst>
            </a:custGeom>
            <a:ln w="5918">
              <a:solidFill>
                <a:srgbClr val="22171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6" name="object 506"/>
          <p:cNvGrpSpPr/>
          <p:nvPr/>
        </p:nvGrpSpPr>
        <p:grpSpPr>
          <a:xfrm>
            <a:off x="4228767" y="4956610"/>
            <a:ext cx="746125" cy="448309"/>
            <a:chOff x="4228767" y="4956610"/>
            <a:chExt cx="746125" cy="448309"/>
          </a:xfrm>
        </p:grpSpPr>
        <p:sp>
          <p:nvSpPr>
            <p:cNvPr id="507" name="object 507"/>
            <p:cNvSpPr/>
            <p:nvPr/>
          </p:nvSpPr>
          <p:spPr>
            <a:xfrm>
              <a:off x="4234126" y="4961970"/>
              <a:ext cx="735330" cy="437515"/>
            </a:xfrm>
            <a:custGeom>
              <a:avLst/>
              <a:gdLst/>
              <a:ahLst/>
              <a:cxnLst/>
              <a:rect l="l" t="t" r="r" b="b"/>
              <a:pathLst>
                <a:path w="735329" h="437514">
                  <a:moveTo>
                    <a:pt x="385622" y="0"/>
                  </a:moveTo>
                  <a:lnTo>
                    <a:pt x="338149" y="5175"/>
                  </a:lnTo>
                  <a:lnTo>
                    <a:pt x="294300" y="19959"/>
                  </a:lnTo>
                  <a:lnTo>
                    <a:pt x="255169" y="43235"/>
                  </a:lnTo>
                  <a:lnTo>
                    <a:pt x="221851" y="73890"/>
                  </a:lnTo>
                  <a:lnTo>
                    <a:pt x="195440" y="110807"/>
                  </a:lnTo>
                  <a:lnTo>
                    <a:pt x="187962" y="109566"/>
                  </a:lnTo>
                  <a:lnTo>
                    <a:pt x="180387" y="108645"/>
                  </a:lnTo>
                  <a:lnTo>
                    <a:pt x="172712" y="108071"/>
                  </a:lnTo>
                  <a:lnTo>
                    <a:pt x="164934" y="107873"/>
                  </a:lnTo>
                  <a:lnTo>
                    <a:pt x="121086" y="113765"/>
                  </a:lnTo>
                  <a:lnTo>
                    <a:pt x="81686" y="130390"/>
                  </a:lnTo>
                  <a:lnTo>
                    <a:pt x="48306" y="156179"/>
                  </a:lnTo>
                  <a:lnTo>
                    <a:pt x="22517" y="189560"/>
                  </a:lnTo>
                  <a:lnTo>
                    <a:pt x="5891" y="228960"/>
                  </a:lnTo>
                  <a:lnTo>
                    <a:pt x="0" y="272808"/>
                  </a:lnTo>
                  <a:lnTo>
                    <a:pt x="7270" y="321364"/>
                  </a:lnTo>
                  <a:lnTo>
                    <a:pt x="27631" y="364170"/>
                  </a:lnTo>
                  <a:lnTo>
                    <a:pt x="58912" y="399068"/>
                  </a:lnTo>
                  <a:lnTo>
                    <a:pt x="98940" y="423897"/>
                  </a:lnTo>
                  <a:lnTo>
                    <a:pt x="145541" y="436499"/>
                  </a:lnTo>
                  <a:lnTo>
                    <a:pt x="627837" y="437172"/>
                  </a:lnTo>
                  <a:lnTo>
                    <a:pt x="669919" y="425047"/>
                  </a:lnTo>
                  <a:lnTo>
                    <a:pt x="703918" y="399267"/>
                  </a:lnTo>
                  <a:lnTo>
                    <a:pt x="726651" y="363007"/>
                  </a:lnTo>
                  <a:lnTo>
                    <a:pt x="734936" y="319443"/>
                  </a:lnTo>
                  <a:lnTo>
                    <a:pt x="725638" y="273398"/>
                  </a:lnTo>
                  <a:lnTo>
                    <a:pt x="700284" y="235794"/>
                  </a:lnTo>
                  <a:lnTo>
                    <a:pt x="662680" y="210440"/>
                  </a:lnTo>
                  <a:lnTo>
                    <a:pt x="616635" y="201142"/>
                  </a:lnTo>
                  <a:lnTo>
                    <a:pt x="603643" y="201891"/>
                  </a:lnTo>
                  <a:lnTo>
                    <a:pt x="594870" y="155154"/>
                  </a:lnTo>
                  <a:lnTo>
                    <a:pt x="576759" y="112486"/>
                  </a:lnTo>
                  <a:lnTo>
                    <a:pt x="550438" y="75025"/>
                  </a:lnTo>
                  <a:lnTo>
                    <a:pt x="517036" y="43908"/>
                  </a:lnTo>
                  <a:lnTo>
                    <a:pt x="477681" y="20273"/>
                  </a:lnTo>
                  <a:lnTo>
                    <a:pt x="433500" y="5257"/>
                  </a:lnTo>
                  <a:lnTo>
                    <a:pt x="385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4234126" y="4961970"/>
              <a:ext cx="735330" cy="437515"/>
            </a:xfrm>
            <a:custGeom>
              <a:avLst/>
              <a:gdLst/>
              <a:ahLst/>
              <a:cxnLst/>
              <a:rect l="l" t="t" r="r" b="b"/>
              <a:pathLst>
                <a:path w="735329" h="437514">
                  <a:moveTo>
                    <a:pt x="145541" y="436499"/>
                  </a:moveTo>
                  <a:lnTo>
                    <a:pt x="98940" y="423897"/>
                  </a:lnTo>
                  <a:lnTo>
                    <a:pt x="58912" y="399068"/>
                  </a:lnTo>
                  <a:lnTo>
                    <a:pt x="27631" y="364170"/>
                  </a:lnTo>
                  <a:lnTo>
                    <a:pt x="7270" y="321364"/>
                  </a:lnTo>
                  <a:lnTo>
                    <a:pt x="0" y="272808"/>
                  </a:lnTo>
                  <a:lnTo>
                    <a:pt x="5891" y="228960"/>
                  </a:lnTo>
                  <a:lnTo>
                    <a:pt x="22517" y="189560"/>
                  </a:lnTo>
                  <a:lnTo>
                    <a:pt x="48306" y="156179"/>
                  </a:lnTo>
                  <a:lnTo>
                    <a:pt x="81686" y="130390"/>
                  </a:lnTo>
                  <a:lnTo>
                    <a:pt x="121086" y="113765"/>
                  </a:lnTo>
                  <a:lnTo>
                    <a:pt x="164934" y="107873"/>
                  </a:lnTo>
                  <a:lnTo>
                    <a:pt x="172712" y="108071"/>
                  </a:lnTo>
                  <a:lnTo>
                    <a:pt x="180387" y="108645"/>
                  </a:lnTo>
                  <a:lnTo>
                    <a:pt x="187962" y="109566"/>
                  </a:lnTo>
                  <a:lnTo>
                    <a:pt x="195440" y="110807"/>
                  </a:lnTo>
                  <a:lnTo>
                    <a:pt x="221851" y="73890"/>
                  </a:lnTo>
                  <a:lnTo>
                    <a:pt x="255169" y="43235"/>
                  </a:lnTo>
                  <a:lnTo>
                    <a:pt x="294300" y="19959"/>
                  </a:lnTo>
                  <a:lnTo>
                    <a:pt x="338149" y="5175"/>
                  </a:lnTo>
                  <a:lnTo>
                    <a:pt x="385622" y="0"/>
                  </a:lnTo>
                  <a:lnTo>
                    <a:pt x="433500" y="5257"/>
                  </a:lnTo>
                  <a:lnTo>
                    <a:pt x="477681" y="20273"/>
                  </a:lnTo>
                  <a:lnTo>
                    <a:pt x="517036" y="43908"/>
                  </a:lnTo>
                  <a:lnTo>
                    <a:pt x="550438" y="75025"/>
                  </a:lnTo>
                  <a:lnTo>
                    <a:pt x="576759" y="112486"/>
                  </a:lnTo>
                  <a:lnTo>
                    <a:pt x="594870" y="155154"/>
                  </a:lnTo>
                  <a:lnTo>
                    <a:pt x="603643" y="201891"/>
                  </a:lnTo>
                  <a:lnTo>
                    <a:pt x="607910" y="201422"/>
                  </a:lnTo>
                  <a:lnTo>
                    <a:pt x="612241" y="201142"/>
                  </a:lnTo>
                  <a:lnTo>
                    <a:pt x="616635" y="201142"/>
                  </a:lnTo>
                  <a:lnTo>
                    <a:pt x="662680" y="210440"/>
                  </a:lnTo>
                  <a:lnTo>
                    <a:pt x="700284" y="235794"/>
                  </a:lnTo>
                  <a:lnTo>
                    <a:pt x="725638" y="273398"/>
                  </a:lnTo>
                  <a:lnTo>
                    <a:pt x="734936" y="319443"/>
                  </a:lnTo>
                  <a:lnTo>
                    <a:pt x="726651" y="363007"/>
                  </a:lnTo>
                  <a:lnTo>
                    <a:pt x="703918" y="399267"/>
                  </a:lnTo>
                  <a:lnTo>
                    <a:pt x="669919" y="425047"/>
                  </a:lnTo>
                  <a:lnTo>
                    <a:pt x="627837" y="437172"/>
                  </a:lnTo>
                  <a:lnTo>
                    <a:pt x="145541" y="436499"/>
                  </a:lnTo>
                  <a:close/>
                </a:path>
              </a:pathLst>
            </a:custGeom>
            <a:ln w="10718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4238281" y="5197998"/>
              <a:ext cx="698500" cy="0"/>
            </a:xfrm>
            <a:custGeom>
              <a:avLst/>
              <a:gdLst/>
              <a:ahLst/>
              <a:cxnLst/>
              <a:rect l="l" t="t" r="r" b="b"/>
              <a:pathLst>
                <a:path w="698500">
                  <a:moveTo>
                    <a:pt x="0" y="0"/>
                  </a:moveTo>
                  <a:lnTo>
                    <a:pt x="698487" y="0"/>
                  </a:lnTo>
                </a:path>
              </a:pathLst>
            </a:custGeom>
            <a:ln w="10718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4613594" y="4961211"/>
              <a:ext cx="0" cy="236854"/>
            </a:xfrm>
            <a:custGeom>
              <a:avLst/>
              <a:gdLst/>
              <a:ahLst/>
              <a:cxnLst/>
              <a:rect l="l" t="t" r="r" b="b"/>
              <a:pathLst>
                <a:path h="236854">
                  <a:moveTo>
                    <a:pt x="0" y="0"/>
                  </a:moveTo>
                  <a:lnTo>
                    <a:pt x="0" y="236791"/>
                  </a:lnTo>
                </a:path>
              </a:pathLst>
            </a:custGeom>
            <a:ln w="10718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4383887" y="5216626"/>
              <a:ext cx="479425" cy="177165"/>
            </a:xfrm>
            <a:custGeom>
              <a:avLst/>
              <a:gdLst/>
              <a:ahLst/>
              <a:cxnLst/>
              <a:rect l="l" t="t" r="r" b="b"/>
              <a:pathLst>
                <a:path w="479425" h="177164">
                  <a:moveTo>
                    <a:pt x="479183" y="0"/>
                  </a:moveTo>
                  <a:lnTo>
                    <a:pt x="0" y="0"/>
                  </a:lnTo>
                  <a:lnTo>
                    <a:pt x="0" y="177038"/>
                  </a:lnTo>
                  <a:lnTo>
                    <a:pt x="479183" y="177038"/>
                  </a:lnTo>
                  <a:lnTo>
                    <a:pt x="479183" y="0"/>
                  </a:lnTo>
                  <a:close/>
                </a:path>
              </a:pathLst>
            </a:custGeom>
            <a:solidFill>
              <a:srgbClr val="7FC6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4863074" y="5216626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h="177164">
                  <a:moveTo>
                    <a:pt x="0" y="0"/>
                  </a:moveTo>
                  <a:lnTo>
                    <a:pt x="0" y="17703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4826214" y="5216626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h="177164">
                  <a:moveTo>
                    <a:pt x="0" y="0"/>
                  </a:moveTo>
                  <a:lnTo>
                    <a:pt x="0" y="17703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4789355" y="5216626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h="177164">
                  <a:moveTo>
                    <a:pt x="0" y="0"/>
                  </a:moveTo>
                  <a:lnTo>
                    <a:pt x="0" y="17703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4752494" y="5216626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h="177164">
                  <a:moveTo>
                    <a:pt x="0" y="0"/>
                  </a:moveTo>
                  <a:lnTo>
                    <a:pt x="0" y="17703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4715635" y="5216626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h="177164">
                  <a:moveTo>
                    <a:pt x="0" y="0"/>
                  </a:moveTo>
                  <a:lnTo>
                    <a:pt x="0" y="17703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4678775" y="5216626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h="177164">
                  <a:moveTo>
                    <a:pt x="0" y="0"/>
                  </a:moveTo>
                  <a:lnTo>
                    <a:pt x="0" y="17703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4641915" y="5216626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h="177164">
                  <a:moveTo>
                    <a:pt x="0" y="0"/>
                  </a:moveTo>
                  <a:lnTo>
                    <a:pt x="0" y="17703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4605055" y="5216626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h="177164">
                  <a:moveTo>
                    <a:pt x="0" y="0"/>
                  </a:moveTo>
                  <a:lnTo>
                    <a:pt x="0" y="17703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4568189" y="5216626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h="177164">
                  <a:moveTo>
                    <a:pt x="0" y="0"/>
                  </a:moveTo>
                  <a:lnTo>
                    <a:pt x="0" y="17703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4531330" y="5216626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h="177164">
                  <a:moveTo>
                    <a:pt x="0" y="0"/>
                  </a:moveTo>
                  <a:lnTo>
                    <a:pt x="0" y="17703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4494470" y="5216626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h="177164">
                  <a:moveTo>
                    <a:pt x="0" y="0"/>
                  </a:moveTo>
                  <a:lnTo>
                    <a:pt x="0" y="17703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4457610" y="5216626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h="177164">
                  <a:moveTo>
                    <a:pt x="0" y="0"/>
                  </a:moveTo>
                  <a:lnTo>
                    <a:pt x="0" y="17703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4420750" y="5216626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h="177164">
                  <a:moveTo>
                    <a:pt x="0" y="0"/>
                  </a:moveTo>
                  <a:lnTo>
                    <a:pt x="0" y="17703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4383891" y="5216626"/>
              <a:ext cx="0" cy="177165"/>
            </a:xfrm>
            <a:custGeom>
              <a:avLst/>
              <a:gdLst/>
              <a:ahLst/>
              <a:cxnLst/>
              <a:rect l="l" t="t" r="r" b="b"/>
              <a:pathLst>
                <a:path h="177164">
                  <a:moveTo>
                    <a:pt x="0" y="0"/>
                  </a:moveTo>
                  <a:lnTo>
                    <a:pt x="0" y="177038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4384382" y="5246014"/>
              <a:ext cx="477520" cy="124460"/>
            </a:xfrm>
            <a:custGeom>
              <a:avLst/>
              <a:gdLst/>
              <a:ahLst/>
              <a:cxnLst/>
              <a:rect l="l" t="t" r="r" b="b"/>
              <a:pathLst>
                <a:path w="477520" h="124460">
                  <a:moveTo>
                    <a:pt x="477443" y="76466"/>
                  </a:moveTo>
                  <a:lnTo>
                    <a:pt x="0" y="76466"/>
                  </a:lnTo>
                  <a:lnTo>
                    <a:pt x="0" y="124396"/>
                  </a:lnTo>
                  <a:lnTo>
                    <a:pt x="477443" y="124396"/>
                  </a:lnTo>
                  <a:lnTo>
                    <a:pt x="477443" y="76466"/>
                  </a:lnTo>
                  <a:close/>
                </a:path>
                <a:path w="477520" h="124460">
                  <a:moveTo>
                    <a:pt x="477443" y="0"/>
                  </a:moveTo>
                  <a:lnTo>
                    <a:pt x="0" y="0"/>
                  </a:lnTo>
                  <a:lnTo>
                    <a:pt x="0" y="11277"/>
                  </a:lnTo>
                  <a:lnTo>
                    <a:pt x="477443" y="11277"/>
                  </a:lnTo>
                  <a:lnTo>
                    <a:pt x="477443" y="0"/>
                  </a:lnTo>
                  <a:close/>
                </a:path>
              </a:pathLst>
            </a:custGeom>
            <a:solidFill>
              <a:srgbClr val="22181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4629378" y="5067922"/>
              <a:ext cx="168275" cy="124460"/>
            </a:xfrm>
            <a:custGeom>
              <a:avLst/>
              <a:gdLst/>
              <a:ahLst/>
              <a:cxnLst/>
              <a:rect l="l" t="t" r="r" b="b"/>
              <a:pathLst>
                <a:path w="168275" h="124460">
                  <a:moveTo>
                    <a:pt x="167932" y="0"/>
                  </a:moveTo>
                  <a:lnTo>
                    <a:pt x="0" y="0"/>
                  </a:lnTo>
                  <a:lnTo>
                    <a:pt x="0" y="124269"/>
                  </a:lnTo>
                  <a:lnTo>
                    <a:pt x="167932" y="124269"/>
                  </a:lnTo>
                  <a:lnTo>
                    <a:pt x="167932" y="0"/>
                  </a:lnTo>
                  <a:close/>
                </a:path>
              </a:pathLst>
            </a:custGeom>
            <a:solidFill>
              <a:srgbClr val="DABB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4797304" y="5067922"/>
              <a:ext cx="0" cy="124460"/>
            </a:xfrm>
            <a:custGeom>
              <a:avLst/>
              <a:gdLst/>
              <a:ahLst/>
              <a:cxnLst/>
              <a:rect l="l" t="t" r="r" b="b"/>
              <a:pathLst>
                <a:path h="124460">
                  <a:moveTo>
                    <a:pt x="0" y="0"/>
                  </a:moveTo>
                  <a:lnTo>
                    <a:pt x="0" y="124269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4769312" y="5067922"/>
              <a:ext cx="0" cy="124460"/>
            </a:xfrm>
            <a:custGeom>
              <a:avLst/>
              <a:gdLst/>
              <a:ahLst/>
              <a:cxnLst/>
              <a:rect l="l" t="t" r="r" b="b"/>
              <a:pathLst>
                <a:path h="124460">
                  <a:moveTo>
                    <a:pt x="0" y="0"/>
                  </a:moveTo>
                  <a:lnTo>
                    <a:pt x="0" y="124269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4741326" y="5067922"/>
              <a:ext cx="0" cy="124460"/>
            </a:xfrm>
            <a:custGeom>
              <a:avLst/>
              <a:gdLst/>
              <a:ahLst/>
              <a:cxnLst/>
              <a:rect l="l" t="t" r="r" b="b"/>
              <a:pathLst>
                <a:path h="124460">
                  <a:moveTo>
                    <a:pt x="0" y="0"/>
                  </a:moveTo>
                  <a:lnTo>
                    <a:pt x="0" y="124269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4713340" y="5067922"/>
              <a:ext cx="0" cy="124460"/>
            </a:xfrm>
            <a:custGeom>
              <a:avLst/>
              <a:gdLst/>
              <a:ahLst/>
              <a:cxnLst/>
              <a:rect l="l" t="t" r="r" b="b"/>
              <a:pathLst>
                <a:path h="124460">
                  <a:moveTo>
                    <a:pt x="0" y="0"/>
                  </a:moveTo>
                  <a:lnTo>
                    <a:pt x="0" y="124269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4685348" y="5067922"/>
              <a:ext cx="0" cy="124460"/>
            </a:xfrm>
            <a:custGeom>
              <a:avLst/>
              <a:gdLst/>
              <a:ahLst/>
              <a:cxnLst/>
              <a:rect l="l" t="t" r="r" b="b"/>
              <a:pathLst>
                <a:path h="124460">
                  <a:moveTo>
                    <a:pt x="0" y="0"/>
                  </a:moveTo>
                  <a:lnTo>
                    <a:pt x="0" y="124269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4657362" y="5067922"/>
              <a:ext cx="0" cy="124460"/>
            </a:xfrm>
            <a:custGeom>
              <a:avLst/>
              <a:gdLst/>
              <a:ahLst/>
              <a:cxnLst/>
              <a:rect l="l" t="t" r="r" b="b"/>
              <a:pathLst>
                <a:path h="124460">
                  <a:moveTo>
                    <a:pt x="0" y="0"/>
                  </a:moveTo>
                  <a:lnTo>
                    <a:pt x="0" y="124269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4629377" y="5067922"/>
              <a:ext cx="0" cy="124460"/>
            </a:xfrm>
            <a:custGeom>
              <a:avLst/>
              <a:gdLst/>
              <a:ahLst/>
              <a:cxnLst/>
              <a:rect l="l" t="t" r="r" b="b"/>
              <a:pathLst>
                <a:path h="124460">
                  <a:moveTo>
                    <a:pt x="0" y="0"/>
                  </a:moveTo>
                  <a:lnTo>
                    <a:pt x="0" y="124269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4631054" y="5137607"/>
              <a:ext cx="166370" cy="36195"/>
            </a:xfrm>
            <a:custGeom>
              <a:avLst/>
              <a:gdLst/>
              <a:ahLst/>
              <a:cxnLst/>
              <a:rect l="l" t="t" r="r" b="b"/>
              <a:pathLst>
                <a:path w="166370" h="36195">
                  <a:moveTo>
                    <a:pt x="166255" y="0"/>
                  </a:moveTo>
                  <a:lnTo>
                    <a:pt x="0" y="0"/>
                  </a:lnTo>
                  <a:lnTo>
                    <a:pt x="0" y="35852"/>
                  </a:lnTo>
                  <a:lnTo>
                    <a:pt x="166255" y="35852"/>
                  </a:lnTo>
                  <a:lnTo>
                    <a:pt x="166255" y="0"/>
                  </a:lnTo>
                  <a:close/>
                </a:path>
              </a:pathLst>
            </a:custGeom>
            <a:solidFill>
              <a:srgbClr val="22181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4359668" y="5086769"/>
              <a:ext cx="237490" cy="106045"/>
            </a:xfrm>
            <a:custGeom>
              <a:avLst/>
              <a:gdLst/>
              <a:ahLst/>
              <a:cxnLst/>
              <a:rect l="l" t="t" r="r" b="b"/>
              <a:pathLst>
                <a:path w="237489" h="106045">
                  <a:moveTo>
                    <a:pt x="237134" y="0"/>
                  </a:moveTo>
                  <a:lnTo>
                    <a:pt x="0" y="0"/>
                  </a:lnTo>
                  <a:lnTo>
                    <a:pt x="0" y="105422"/>
                  </a:lnTo>
                  <a:lnTo>
                    <a:pt x="237134" y="105422"/>
                  </a:lnTo>
                  <a:lnTo>
                    <a:pt x="237134" y="0"/>
                  </a:lnTo>
                  <a:close/>
                </a:path>
              </a:pathLst>
            </a:custGeom>
            <a:solidFill>
              <a:srgbClr val="C9E4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4596801" y="5086774"/>
              <a:ext cx="0" cy="106045"/>
            </a:xfrm>
            <a:custGeom>
              <a:avLst/>
              <a:gdLst/>
              <a:ahLst/>
              <a:cxnLst/>
              <a:rect l="l" t="t" r="r" b="b"/>
              <a:pathLst>
                <a:path h="106045">
                  <a:moveTo>
                    <a:pt x="0" y="0"/>
                  </a:moveTo>
                  <a:lnTo>
                    <a:pt x="0" y="105422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4573089" y="5086774"/>
              <a:ext cx="0" cy="106045"/>
            </a:xfrm>
            <a:custGeom>
              <a:avLst/>
              <a:gdLst/>
              <a:ahLst/>
              <a:cxnLst/>
              <a:rect l="l" t="t" r="r" b="b"/>
              <a:pathLst>
                <a:path h="106045">
                  <a:moveTo>
                    <a:pt x="0" y="0"/>
                  </a:moveTo>
                  <a:lnTo>
                    <a:pt x="0" y="105422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4549376" y="5086774"/>
              <a:ext cx="0" cy="106045"/>
            </a:xfrm>
            <a:custGeom>
              <a:avLst/>
              <a:gdLst/>
              <a:ahLst/>
              <a:cxnLst/>
              <a:rect l="l" t="t" r="r" b="b"/>
              <a:pathLst>
                <a:path h="106045">
                  <a:moveTo>
                    <a:pt x="0" y="0"/>
                  </a:moveTo>
                  <a:lnTo>
                    <a:pt x="0" y="105422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4525662" y="5086774"/>
              <a:ext cx="0" cy="106045"/>
            </a:xfrm>
            <a:custGeom>
              <a:avLst/>
              <a:gdLst/>
              <a:ahLst/>
              <a:cxnLst/>
              <a:rect l="l" t="t" r="r" b="b"/>
              <a:pathLst>
                <a:path h="106045">
                  <a:moveTo>
                    <a:pt x="0" y="0"/>
                  </a:moveTo>
                  <a:lnTo>
                    <a:pt x="0" y="105422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4501949" y="5086774"/>
              <a:ext cx="0" cy="106045"/>
            </a:xfrm>
            <a:custGeom>
              <a:avLst/>
              <a:gdLst/>
              <a:ahLst/>
              <a:cxnLst/>
              <a:rect l="l" t="t" r="r" b="b"/>
              <a:pathLst>
                <a:path h="106045">
                  <a:moveTo>
                    <a:pt x="0" y="0"/>
                  </a:moveTo>
                  <a:lnTo>
                    <a:pt x="0" y="105422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4478235" y="5086774"/>
              <a:ext cx="0" cy="106045"/>
            </a:xfrm>
            <a:custGeom>
              <a:avLst/>
              <a:gdLst/>
              <a:ahLst/>
              <a:cxnLst/>
              <a:rect l="l" t="t" r="r" b="b"/>
              <a:pathLst>
                <a:path h="106045">
                  <a:moveTo>
                    <a:pt x="0" y="0"/>
                  </a:moveTo>
                  <a:lnTo>
                    <a:pt x="0" y="105422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4454522" y="5086774"/>
              <a:ext cx="0" cy="106045"/>
            </a:xfrm>
            <a:custGeom>
              <a:avLst/>
              <a:gdLst/>
              <a:ahLst/>
              <a:cxnLst/>
              <a:rect l="l" t="t" r="r" b="b"/>
              <a:pathLst>
                <a:path h="106045">
                  <a:moveTo>
                    <a:pt x="0" y="0"/>
                  </a:moveTo>
                  <a:lnTo>
                    <a:pt x="0" y="105422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4430808" y="5086774"/>
              <a:ext cx="0" cy="106045"/>
            </a:xfrm>
            <a:custGeom>
              <a:avLst/>
              <a:gdLst/>
              <a:ahLst/>
              <a:cxnLst/>
              <a:rect l="l" t="t" r="r" b="b"/>
              <a:pathLst>
                <a:path h="106045">
                  <a:moveTo>
                    <a:pt x="0" y="0"/>
                  </a:moveTo>
                  <a:lnTo>
                    <a:pt x="0" y="105422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4407095" y="5086774"/>
              <a:ext cx="0" cy="106045"/>
            </a:xfrm>
            <a:custGeom>
              <a:avLst/>
              <a:gdLst/>
              <a:ahLst/>
              <a:cxnLst/>
              <a:rect l="l" t="t" r="r" b="b"/>
              <a:pathLst>
                <a:path h="106045">
                  <a:moveTo>
                    <a:pt x="0" y="0"/>
                  </a:moveTo>
                  <a:lnTo>
                    <a:pt x="0" y="105422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4383383" y="5086774"/>
              <a:ext cx="0" cy="106045"/>
            </a:xfrm>
            <a:custGeom>
              <a:avLst/>
              <a:gdLst/>
              <a:ahLst/>
              <a:cxnLst/>
              <a:rect l="l" t="t" r="r" b="b"/>
              <a:pathLst>
                <a:path h="106045">
                  <a:moveTo>
                    <a:pt x="0" y="0"/>
                  </a:moveTo>
                  <a:lnTo>
                    <a:pt x="0" y="105422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4359669" y="5086774"/>
              <a:ext cx="0" cy="106045"/>
            </a:xfrm>
            <a:custGeom>
              <a:avLst/>
              <a:gdLst/>
              <a:ahLst/>
              <a:cxnLst/>
              <a:rect l="l" t="t" r="r" b="b"/>
              <a:pathLst>
                <a:path h="106045">
                  <a:moveTo>
                    <a:pt x="0" y="0"/>
                  </a:moveTo>
                  <a:lnTo>
                    <a:pt x="0" y="105422"/>
                  </a:lnTo>
                </a:path>
              </a:pathLst>
            </a:custGeom>
            <a:ln w="317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4359668" y="5139486"/>
              <a:ext cx="237490" cy="34290"/>
            </a:xfrm>
            <a:custGeom>
              <a:avLst/>
              <a:gdLst/>
              <a:ahLst/>
              <a:cxnLst/>
              <a:rect l="l" t="t" r="r" b="b"/>
              <a:pathLst>
                <a:path w="237489" h="34289">
                  <a:moveTo>
                    <a:pt x="237134" y="21920"/>
                  </a:moveTo>
                  <a:lnTo>
                    <a:pt x="0" y="21920"/>
                  </a:lnTo>
                  <a:lnTo>
                    <a:pt x="0" y="33972"/>
                  </a:lnTo>
                  <a:lnTo>
                    <a:pt x="237134" y="33972"/>
                  </a:lnTo>
                  <a:lnTo>
                    <a:pt x="237134" y="21920"/>
                  </a:lnTo>
                  <a:close/>
                </a:path>
                <a:path w="237489" h="34289">
                  <a:moveTo>
                    <a:pt x="237134" y="0"/>
                  </a:moveTo>
                  <a:lnTo>
                    <a:pt x="0" y="0"/>
                  </a:lnTo>
                  <a:lnTo>
                    <a:pt x="0" y="12052"/>
                  </a:lnTo>
                  <a:lnTo>
                    <a:pt x="237134" y="12052"/>
                  </a:lnTo>
                  <a:lnTo>
                    <a:pt x="237134" y="0"/>
                  </a:lnTo>
                  <a:close/>
                </a:path>
              </a:pathLst>
            </a:custGeom>
            <a:solidFill>
              <a:srgbClr val="221815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9" name="object 549"/>
          <p:cNvGrpSpPr/>
          <p:nvPr/>
        </p:nvGrpSpPr>
        <p:grpSpPr>
          <a:xfrm>
            <a:off x="5555249" y="5014225"/>
            <a:ext cx="49530" cy="122555"/>
            <a:chOff x="5555249" y="5014225"/>
            <a:chExt cx="49530" cy="122555"/>
          </a:xfrm>
        </p:grpSpPr>
        <p:sp>
          <p:nvSpPr>
            <p:cNvPr id="550" name="object 550"/>
            <p:cNvSpPr/>
            <p:nvPr/>
          </p:nvSpPr>
          <p:spPr>
            <a:xfrm>
              <a:off x="5558303" y="5017279"/>
              <a:ext cx="43815" cy="116205"/>
            </a:xfrm>
            <a:custGeom>
              <a:avLst/>
              <a:gdLst/>
              <a:ahLst/>
              <a:cxnLst/>
              <a:rect l="l" t="t" r="r" b="b"/>
              <a:pathLst>
                <a:path w="43814" h="116204">
                  <a:moveTo>
                    <a:pt x="43268" y="0"/>
                  </a:moveTo>
                  <a:lnTo>
                    <a:pt x="18275" y="17780"/>
                  </a:lnTo>
                  <a:lnTo>
                    <a:pt x="0" y="60845"/>
                  </a:lnTo>
                  <a:lnTo>
                    <a:pt x="1435" y="110223"/>
                  </a:lnTo>
                  <a:lnTo>
                    <a:pt x="34048" y="116166"/>
                  </a:lnTo>
                  <a:lnTo>
                    <a:pt x="23774" y="79578"/>
                  </a:lnTo>
                  <a:lnTo>
                    <a:pt x="36880" y="35052"/>
                  </a:lnTo>
                  <a:lnTo>
                    <a:pt x="432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5558303" y="5017279"/>
              <a:ext cx="43815" cy="116205"/>
            </a:xfrm>
            <a:custGeom>
              <a:avLst/>
              <a:gdLst/>
              <a:ahLst/>
              <a:cxnLst/>
              <a:rect l="l" t="t" r="r" b="b"/>
              <a:pathLst>
                <a:path w="43814" h="116204">
                  <a:moveTo>
                    <a:pt x="1435" y="110223"/>
                  </a:moveTo>
                  <a:lnTo>
                    <a:pt x="0" y="60845"/>
                  </a:lnTo>
                  <a:lnTo>
                    <a:pt x="18275" y="17780"/>
                  </a:lnTo>
                  <a:lnTo>
                    <a:pt x="43268" y="0"/>
                  </a:lnTo>
                  <a:lnTo>
                    <a:pt x="36880" y="35052"/>
                  </a:lnTo>
                  <a:lnTo>
                    <a:pt x="23774" y="79578"/>
                  </a:lnTo>
                  <a:lnTo>
                    <a:pt x="34048" y="116166"/>
                  </a:lnTo>
                  <a:lnTo>
                    <a:pt x="1435" y="110223"/>
                  </a:lnTo>
                  <a:close/>
                </a:path>
              </a:pathLst>
            </a:custGeom>
            <a:ln w="6108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52" name="object 55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261415" y="5495960"/>
            <a:ext cx="66141" cy="102234"/>
          </a:xfrm>
          <a:prstGeom prst="rect">
            <a:avLst/>
          </a:prstGeom>
        </p:spPr>
      </p:pic>
      <p:sp>
        <p:nvSpPr>
          <p:cNvPr id="398" name="object 398"/>
          <p:cNvSpPr/>
          <p:nvPr/>
        </p:nvSpPr>
        <p:spPr>
          <a:xfrm>
            <a:off x="1232895" y="5586724"/>
            <a:ext cx="129539" cy="25400"/>
          </a:xfrm>
          <a:custGeom>
            <a:avLst/>
            <a:gdLst/>
            <a:ahLst/>
            <a:cxnLst/>
            <a:rect l="l" t="t" r="r" b="b"/>
            <a:pathLst>
              <a:path w="129540" h="25400">
                <a:moveTo>
                  <a:pt x="129146" y="0"/>
                </a:moveTo>
                <a:lnTo>
                  <a:pt x="0" y="24777"/>
                </a:lnTo>
              </a:path>
            </a:pathLst>
          </a:custGeom>
          <a:ln w="5918">
            <a:solidFill>
              <a:srgbClr val="0E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1240679" y="5874024"/>
            <a:ext cx="84455" cy="43180"/>
          </a:xfrm>
          <a:custGeom>
            <a:avLst/>
            <a:gdLst/>
            <a:ahLst/>
            <a:cxnLst/>
            <a:rect l="l" t="t" r="r" b="b"/>
            <a:pathLst>
              <a:path w="84455" h="43179">
                <a:moveTo>
                  <a:pt x="45199" y="0"/>
                </a:moveTo>
                <a:lnTo>
                  <a:pt x="38210" y="1394"/>
                </a:lnTo>
                <a:lnTo>
                  <a:pt x="23985" y="3298"/>
                </a:lnTo>
                <a:lnTo>
                  <a:pt x="3657" y="5702"/>
                </a:lnTo>
                <a:lnTo>
                  <a:pt x="0" y="41478"/>
                </a:lnTo>
                <a:lnTo>
                  <a:pt x="84200" y="42557"/>
                </a:lnTo>
                <a:lnTo>
                  <a:pt x="84200" y="34277"/>
                </a:lnTo>
                <a:lnTo>
                  <a:pt x="45199" y="0"/>
                </a:lnTo>
                <a:close/>
              </a:path>
            </a:pathLst>
          </a:custGeom>
          <a:solidFill>
            <a:srgbClr val="0E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5226482" y="5862783"/>
            <a:ext cx="360045" cy="82550"/>
          </a:xfrm>
          <a:custGeom>
            <a:avLst/>
            <a:gdLst/>
            <a:ahLst/>
            <a:cxnLst/>
            <a:rect l="l" t="t" r="r" b="b"/>
            <a:pathLst>
              <a:path w="360045" h="82550">
                <a:moveTo>
                  <a:pt x="179781" y="0"/>
                </a:moveTo>
                <a:lnTo>
                  <a:pt x="109797" y="3220"/>
                </a:lnTo>
                <a:lnTo>
                  <a:pt x="52652" y="12003"/>
                </a:lnTo>
                <a:lnTo>
                  <a:pt x="14126" y="25026"/>
                </a:lnTo>
                <a:lnTo>
                  <a:pt x="0" y="40970"/>
                </a:lnTo>
                <a:lnTo>
                  <a:pt x="14126" y="56928"/>
                </a:lnTo>
                <a:lnTo>
                  <a:pt x="52652" y="69959"/>
                </a:lnTo>
                <a:lnTo>
                  <a:pt x="109797" y="78744"/>
                </a:lnTo>
                <a:lnTo>
                  <a:pt x="179781" y="81965"/>
                </a:lnTo>
                <a:lnTo>
                  <a:pt x="249744" y="78744"/>
                </a:lnTo>
                <a:lnTo>
                  <a:pt x="306882" y="69959"/>
                </a:lnTo>
                <a:lnTo>
                  <a:pt x="345409" y="56928"/>
                </a:lnTo>
                <a:lnTo>
                  <a:pt x="359537" y="40970"/>
                </a:lnTo>
                <a:lnTo>
                  <a:pt x="345409" y="25026"/>
                </a:lnTo>
                <a:lnTo>
                  <a:pt x="306882" y="12003"/>
                </a:lnTo>
                <a:lnTo>
                  <a:pt x="249744" y="3220"/>
                </a:lnTo>
                <a:lnTo>
                  <a:pt x="179781" y="0"/>
                </a:lnTo>
                <a:close/>
              </a:path>
            </a:pathLst>
          </a:custGeom>
          <a:solidFill>
            <a:srgbClr val="357C46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54" name="object 554"/>
          <p:cNvGrpSpPr/>
          <p:nvPr/>
        </p:nvGrpSpPr>
        <p:grpSpPr>
          <a:xfrm>
            <a:off x="5252086" y="5010999"/>
            <a:ext cx="350520" cy="899794"/>
            <a:chOff x="5252086" y="5010999"/>
            <a:chExt cx="350520" cy="899794"/>
          </a:xfrm>
        </p:grpSpPr>
        <p:pic>
          <p:nvPicPr>
            <p:cNvPr id="555" name="object 55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303262" y="5010999"/>
              <a:ext cx="202427" cy="209189"/>
            </a:xfrm>
            <a:prstGeom prst="rect">
              <a:avLst/>
            </a:prstGeom>
          </p:spPr>
        </p:pic>
        <p:sp>
          <p:nvSpPr>
            <p:cNvPr id="556" name="object 556"/>
            <p:cNvSpPr/>
            <p:nvPr/>
          </p:nvSpPr>
          <p:spPr>
            <a:xfrm>
              <a:off x="5313932" y="5217134"/>
              <a:ext cx="179705" cy="285750"/>
            </a:xfrm>
            <a:custGeom>
              <a:avLst/>
              <a:gdLst/>
              <a:ahLst/>
              <a:cxnLst/>
              <a:rect l="l" t="t" r="r" b="b"/>
              <a:pathLst>
                <a:path w="179704" h="285750">
                  <a:moveTo>
                    <a:pt x="134607" y="0"/>
                  </a:moveTo>
                  <a:lnTo>
                    <a:pt x="44170" y="0"/>
                  </a:lnTo>
                  <a:lnTo>
                    <a:pt x="0" y="28460"/>
                  </a:lnTo>
                  <a:lnTo>
                    <a:pt x="3708" y="285140"/>
                  </a:lnTo>
                  <a:lnTo>
                    <a:pt x="168313" y="283895"/>
                  </a:lnTo>
                  <a:lnTo>
                    <a:pt x="179450" y="28460"/>
                  </a:lnTo>
                  <a:lnTo>
                    <a:pt x="134607" y="0"/>
                  </a:lnTo>
                  <a:close/>
                </a:path>
              </a:pathLst>
            </a:custGeom>
            <a:solidFill>
              <a:srgbClr val="C279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5321018" y="5486422"/>
              <a:ext cx="165100" cy="383540"/>
            </a:xfrm>
            <a:custGeom>
              <a:avLst/>
              <a:gdLst/>
              <a:ahLst/>
              <a:cxnLst/>
              <a:rect l="l" t="t" r="r" b="b"/>
              <a:pathLst>
                <a:path w="165100" h="383539">
                  <a:moveTo>
                    <a:pt x="164604" y="0"/>
                  </a:moveTo>
                  <a:lnTo>
                    <a:pt x="0" y="1244"/>
                  </a:lnTo>
                  <a:lnTo>
                    <a:pt x="15595" y="383540"/>
                  </a:lnTo>
                  <a:lnTo>
                    <a:pt x="57048" y="383540"/>
                  </a:lnTo>
                  <a:lnTo>
                    <a:pt x="80378" y="95885"/>
                  </a:lnTo>
                  <a:lnTo>
                    <a:pt x="111467" y="383540"/>
                  </a:lnTo>
                  <a:lnTo>
                    <a:pt x="152933" y="383540"/>
                  </a:lnTo>
                  <a:lnTo>
                    <a:pt x="164604" y="0"/>
                  </a:lnTo>
                  <a:close/>
                </a:path>
              </a:pathLst>
            </a:custGeom>
            <a:solidFill>
              <a:srgbClr val="7467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5280832" y="5278761"/>
              <a:ext cx="54610" cy="208279"/>
            </a:xfrm>
            <a:custGeom>
              <a:avLst/>
              <a:gdLst/>
              <a:ahLst/>
              <a:cxnLst/>
              <a:rect l="l" t="t" r="r" b="b"/>
              <a:pathLst>
                <a:path w="54610" h="208279">
                  <a:moveTo>
                    <a:pt x="54089" y="0"/>
                  </a:moveTo>
                  <a:lnTo>
                    <a:pt x="1739" y="107848"/>
                  </a:lnTo>
                  <a:lnTo>
                    <a:pt x="0" y="208279"/>
                  </a:lnTo>
                </a:path>
              </a:pathLst>
            </a:custGeom>
            <a:ln w="57492">
              <a:solidFill>
                <a:srgbClr val="C279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5489219" y="5137019"/>
              <a:ext cx="84455" cy="138430"/>
            </a:xfrm>
            <a:custGeom>
              <a:avLst/>
              <a:gdLst/>
              <a:ahLst/>
              <a:cxnLst/>
              <a:rect l="l" t="t" r="r" b="b"/>
              <a:pathLst>
                <a:path w="84454" h="138429">
                  <a:moveTo>
                    <a:pt x="0" y="137947"/>
                  </a:moveTo>
                  <a:lnTo>
                    <a:pt x="73850" y="94487"/>
                  </a:lnTo>
                  <a:lnTo>
                    <a:pt x="84213" y="0"/>
                  </a:lnTo>
                </a:path>
              </a:pathLst>
            </a:custGeom>
            <a:ln w="57492">
              <a:solidFill>
                <a:srgbClr val="C279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5285422" y="5855436"/>
              <a:ext cx="241935" cy="55244"/>
            </a:xfrm>
            <a:custGeom>
              <a:avLst/>
              <a:gdLst/>
              <a:ahLst/>
              <a:cxnLst/>
              <a:rect l="l" t="t" r="r" b="b"/>
              <a:pathLst>
                <a:path w="241935" h="55245">
                  <a:moveTo>
                    <a:pt x="98971" y="53746"/>
                  </a:moveTo>
                  <a:lnTo>
                    <a:pt x="94665" y="11696"/>
                  </a:lnTo>
                  <a:lnTo>
                    <a:pt x="70789" y="8877"/>
                  </a:lnTo>
                  <a:lnTo>
                    <a:pt x="54063" y="6642"/>
                  </a:lnTo>
                  <a:lnTo>
                    <a:pt x="45847" y="5003"/>
                  </a:lnTo>
                  <a:lnTo>
                    <a:pt x="0" y="45300"/>
                  </a:lnTo>
                  <a:lnTo>
                    <a:pt x="0" y="55016"/>
                  </a:lnTo>
                  <a:lnTo>
                    <a:pt x="98971" y="53746"/>
                  </a:lnTo>
                  <a:close/>
                </a:path>
                <a:path w="241935" h="55245">
                  <a:moveTo>
                    <a:pt x="241820" y="40297"/>
                  </a:moveTo>
                  <a:lnTo>
                    <a:pt x="195973" y="0"/>
                  </a:lnTo>
                  <a:lnTo>
                    <a:pt x="187769" y="1638"/>
                  </a:lnTo>
                  <a:lnTo>
                    <a:pt x="171043" y="3873"/>
                  </a:lnTo>
                  <a:lnTo>
                    <a:pt x="147142" y="6692"/>
                  </a:lnTo>
                  <a:lnTo>
                    <a:pt x="142849" y="48742"/>
                  </a:lnTo>
                  <a:lnTo>
                    <a:pt x="241820" y="50012"/>
                  </a:lnTo>
                  <a:lnTo>
                    <a:pt x="241820" y="40297"/>
                  </a:lnTo>
                  <a:close/>
                </a:path>
              </a:pathLst>
            </a:custGeom>
            <a:solidFill>
              <a:srgbClr val="0E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5416132" y="5514654"/>
              <a:ext cx="53975" cy="48895"/>
            </a:xfrm>
            <a:custGeom>
              <a:avLst/>
              <a:gdLst/>
              <a:ahLst/>
              <a:cxnLst/>
              <a:rect l="l" t="t" r="r" b="b"/>
              <a:pathLst>
                <a:path w="53975" h="48895">
                  <a:moveTo>
                    <a:pt x="0" y="0"/>
                  </a:moveTo>
                  <a:lnTo>
                    <a:pt x="53568" y="0"/>
                  </a:lnTo>
                  <a:lnTo>
                    <a:pt x="53568" y="32626"/>
                  </a:lnTo>
                  <a:lnTo>
                    <a:pt x="44170" y="48895"/>
                  </a:lnTo>
                  <a:lnTo>
                    <a:pt x="12153" y="48895"/>
                  </a:lnTo>
                  <a:lnTo>
                    <a:pt x="2641" y="32435"/>
                  </a:lnTo>
                  <a:lnTo>
                    <a:pt x="0" y="0"/>
                  </a:lnTo>
                  <a:close/>
                </a:path>
              </a:pathLst>
            </a:custGeom>
            <a:ln w="6108">
              <a:solidFill>
                <a:srgbClr val="0E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7" name="object 607"/>
          <p:cNvSpPr/>
          <p:nvPr/>
        </p:nvSpPr>
        <p:spPr>
          <a:xfrm>
            <a:off x="6305568" y="5050779"/>
            <a:ext cx="635635" cy="413384"/>
          </a:xfrm>
          <a:custGeom>
            <a:avLst/>
            <a:gdLst/>
            <a:ahLst/>
            <a:cxnLst/>
            <a:rect l="l" t="t" r="r" b="b"/>
            <a:pathLst>
              <a:path w="635634" h="413385">
                <a:moveTo>
                  <a:pt x="364363" y="0"/>
                </a:moveTo>
                <a:lnTo>
                  <a:pt x="308789" y="7574"/>
                </a:lnTo>
                <a:lnTo>
                  <a:pt x="258972" y="28924"/>
                </a:lnTo>
                <a:lnTo>
                  <a:pt x="216926" y="61989"/>
                </a:lnTo>
                <a:lnTo>
                  <a:pt x="184670" y="104711"/>
                </a:lnTo>
                <a:lnTo>
                  <a:pt x="177603" y="103544"/>
                </a:lnTo>
                <a:lnTo>
                  <a:pt x="170440" y="102674"/>
                </a:lnTo>
                <a:lnTo>
                  <a:pt x="163182" y="102130"/>
                </a:lnTo>
                <a:lnTo>
                  <a:pt x="155829" y="101942"/>
                </a:lnTo>
                <a:lnTo>
                  <a:pt x="106572" y="109887"/>
                </a:lnTo>
                <a:lnTo>
                  <a:pt x="63795" y="132011"/>
                </a:lnTo>
                <a:lnTo>
                  <a:pt x="30064" y="165746"/>
                </a:lnTo>
                <a:lnTo>
                  <a:pt x="7943" y="208526"/>
                </a:lnTo>
                <a:lnTo>
                  <a:pt x="0" y="257784"/>
                </a:lnTo>
                <a:lnTo>
                  <a:pt x="6869" y="303664"/>
                </a:lnTo>
                <a:lnTo>
                  <a:pt x="26108" y="344112"/>
                </a:lnTo>
                <a:lnTo>
                  <a:pt x="55665" y="377089"/>
                </a:lnTo>
                <a:lnTo>
                  <a:pt x="93485" y="400551"/>
                </a:lnTo>
                <a:lnTo>
                  <a:pt x="137515" y="412457"/>
                </a:lnTo>
                <a:lnTo>
                  <a:pt x="593242" y="413092"/>
                </a:lnTo>
                <a:lnTo>
                  <a:pt x="604425" y="411449"/>
                </a:lnTo>
                <a:lnTo>
                  <a:pt x="615216" y="408717"/>
                </a:lnTo>
                <a:lnTo>
                  <a:pt x="625564" y="404966"/>
                </a:lnTo>
                <a:lnTo>
                  <a:pt x="635419" y="400265"/>
                </a:lnTo>
                <a:lnTo>
                  <a:pt x="635419" y="203314"/>
                </a:lnTo>
                <a:lnTo>
                  <a:pt x="596737" y="190952"/>
                </a:lnTo>
                <a:lnTo>
                  <a:pt x="570369" y="190779"/>
                </a:lnTo>
                <a:lnTo>
                  <a:pt x="562081" y="146613"/>
                </a:lnTo>
                <a:lnTo>
                  <a:pt x="544969" y="106293"/>
                </a:lnTo>
                <a:lnTo>
                  <a:pt x="520100" y="70893"/>
                </a:lnTo>
                <a:lnTo>
                  <a:pt x="488539" y="41489"/>
                </a:lnTo>
                <a:lnTo>
                  <a:pt x="451352" y="19156"/>
                </a:lnTo>
                <a:lnTo>
                  <a:pt x="409605" y="4968"/>
                </a:lnTo>
                <a:lnTo>
                  <a:pt x="364363" y="0"/>
                </a:lnTo>
                <a:close/>
              </a:path>
            </a:pathLst>
          </a:custGeom>
          <a:solidFill>
            <a:srgbClr val="FFFFFF">
              <a:alpha val="6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1" name="object 46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07235" y="6052221"/>
            <a:ext cx="222122" cy="222122"/>
          </a:xfrm>
          <a:prstGeom prst="rect">
            <a:avLst/>
          </a:prstGeom>
        </p:spPr>
      </p:pic>
      <p:grpSp>
        <p:nvGrpSpPr>
          <p:cNvPr id="98" name="object 98"/>
          <p:cNvGrpSpPr/>
          <p:nvPr/>
        </p:nvGrpSpPr>
        <p:grpSpPr>
          <a:xfrm>
            <a:off x="4282579" y="6100450"/>
            <a:ext cx="223520" cy="161290"/>
            <a:chOff x="4282579" y="6100450"/>
            <a:chExt cx="223520" cy="161290"/>
          </a:xfrm>
        </p:grpSpPr>
        <p:sp>
          <p:nvSpPr>
            <p:cNvPr id="99" name="object 99"/>
            <p:cNvSpPr/>
            <p:nvPr/>
          </p:nvSpPr>
          <p:spPr>
            <a:xfrm>
              <a:off x="4282579" y="6100457"/>
              <a:ext cx="94615" cy="161290"/>
            </a:xfrm>
            <a:custGeom>
              <a:avLst/>
              <a:gdLst/>
              <a:ahLst/>
              <a:cxnLst/>
              <a:rect l="l" t="t" r="r" b="b"/>
              <a:pathLst>
                <a:path w="94614" h="161289">
                  <a:moveTo>
                    <a:pt x="38455" y="58140"/>
                  </a:moveTo>
                  <a:lnTo>
                    <a:pt x="0" y="58140"/>
                  </a:lnTo>
                  <a:lnTo>
                    <a:pt x="0" y="161188"/>
                  </a:lnTo>
                  <a:lnTo>
                    <a:pt x="38455" y="161188"/>
                  </a:lnTo>
                  <a:lnTo>
                    <a:pt x="38455" y="58140"/>
                  </a:lnTo>
                  <a:close/>
                </a:path>
                <a:path w="94614" h="161289">
                  <a:moveTo>
                    <a:pt x="38455" y="31496"/>
                  </a:moveTo>
                  <a:lnTo>
                    <a:pt x="0" y="31496"/>
                  </a:lnTo>
                  <a:lnTo>
                    <a:pt x="0" y="35534"/>
                  </a:lnTo>
                  <a:lnTo>
                    <a:pt x="38455" y="35534"/>
                  </a:lnTo>
                  <a:lnTo>
                    <a:pt x="38455" y="31496"/>
                  </a:lnTo>
                  <a:close/>
                </a:path>
                <a:path w="94614" h="161289">
                  <a:moveTo>
                    <a:pt x="38455" y="3886"/>
                  </a:moveTo>
                  <a:lnTo>
                    <a:pt x="34582" y="0"/>
                  </a:lnTo>
                  <a:lnTo>
                    <a:pt x="3873" y="0"/>
                  </a:lnTo>
                  <a:lnTo>
                    <a:pt x="0" y="3886"/>
                  </a:lnTo>
                  <a:lnTo>
                    <a:pt x="0" y="23482"/>
                  </a:lnTo>
                  <a:lnTo>
                    <a:pt x="38455" y="23482"/>
                  </a:lnTo>
                  <a:lnTo>
                    <a:pt x="38455" y="3886"/>
                  </a:lnTo>
                  <a:close/>
                </a:path>
                <a:path w="94614" h="161289">
                  <a:moveTo>
                    <a:pt x="38468" y="43535"/>
                  </a:moveTo>
                  <a:lnTo>
                    <a:pt x="12" y="43535"/>
                  </a:lnTo>
                  <a:lnTo>
                    <a:pt x="12" y="50126"/>
                  </a:lnTo>
                  <a:lnTo>
                    <a:pt x="38468" y="50126"/>
                  </a:lnTo>
                  <a:lnTo>
                    <a:pt x="38468" y="43535"/>
                  </a:lnTo>
                  <a:close/>
                </a:path>
                <a:path w="94614" h="161289">
                  <a:moveTo>
                    <a:pt x="94386" y="65125"/>
                  </a:moveTo>
                  <a:lnTo>
                    <a:pt x="55930" y="65125"/>
                  </a:lnTo>
                  <a:lnTo>
                    <a:pt x="55930" y="71716"/>
                  </a:lnTo>
                  <a:lnTo>
                    <a:pt x="94386" y="71716"/>
                  </a:lnTo>
                  <a:lnTo>
                    <a:pt x="94386" y="65125"/>
                  </a:lnTo>
                  <a:close/>
                </a:path>
                <a:path w="94614" h="161289">
                  <a:moveTo>
                    <a:pt x="94386" y="3886"/>
                  </a:moveTo>
                  <a:lnTo>
                    <a:pt x="90512" y="0"/>
                  </a:lnTo>
                  <a:lnTo>
                    <a:pt x="59804" y="0"/>
                  </a:lnTo>
                  <a:lnTo>
                    <a:pt x="55930" y="3886"/>
                  </a:lnTo>
                  <a:lnTo>
                    <a:pt x="55930" y="23482"/>
                  </a:lnTo>
                  <a:lnTo>
                    <a:pt x="94386" y="23482"/>
                  </a:lnTo>
                  <a:lnTo>
                    <a:pt x="94386" y="3886"/>
                  </a:lnTo>
                  <a:close/>
                </a:path>
                <a:path w="94614" h="161289">
                  <a:moveTo>
                    <a:pt x="94399" y="79717"/>
                  </a:moveTo>
                  <a:lnTo>
                    <a:pt x="55943" y="79717"/>
                  </a:lnTo>
                  <a:lnTo>
                    <a:pt x="55943" y="161188"/>
                  </a:lnTo>
                  <a:lnTo>
                    <a:pt x="94399" y="161188"/>
                  </a:lnTo>
                  <a:lnTo>
                    <a:pt x="94399" y="79717"/>
                  </a:lnTo>
                  <a:close/>
                </a:path>
                <a:path w="94614" h="161289">
                  <a:moveTo>
                    <a:pt x="94399" y="31483"/>
                  </a:moveTo>
                  <a:lnTo>
                    <a:pt x="55943" y="31483"/>
                  </a:lnTo>
                  <a:lnTo>
                    <a:pt x="55943" y="57111"/>
                  </a:lnTo>
                  <a:lnTo>
                    <a:pt x="94399" y="57111"/>
                  </a:lnTo>
                  <a:lnTo>
                    <a:pt x="94399" y="31483"/>
                  </a:lnTo>
                  <a:close/>
                </a:path>
              </a:pathLst>
            </a:custGeom>
            <a:solidFill>
              <a:srgbClr val="1B60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396485" y="6100457"/>
              <a:ext cx="109347" cy="161188"/>
            </a:xfrm>
            <a:prstGeom prst="rect">
              <a:avLst/>
            </a:prstGeom>
          </p:spPr>
        </p:pic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D3BBCF8D-8533-8EB9-C6C0-0D775BF6E365}"/>
              </a:ext>
            </a:extLst>
          </p:cNvPr>
          <p:cNvGrpSpPr/>
          <p:nvPr/>
        </p:nvGrpSpPr>
        <p:grpSpPr>
          <a:xfrm>
            <a:off x="7428868" y="5268069"/>
            <a:ext cx="3068955" cy="796925"/>
            <a:chOff x="7422441" y="5552876"/>
            <a:chExt cx="3068955" cy="796925"/>
          </a:xfrm>
        </p:grpSpPr>
        <p:sp>
          <p:nvSpPr>
            <p:cNvPr id="33" name="object 33"/>
            <p:cNvSpPr/>
            <p:nvPr/>
          </p:nvSpPr>
          <p:spPr>
            <a:xfrm>
              <a:off x="7426625" y="5552876"/>
              <a:ext cx="273685" cy="796925"/>
            </a:xfrm>
            <a:custGeom>
              <a:avLst/>
              <a:gdLst/>
              <a:ahLst/>
              <a:cxnLst/>
              <a:rect l="l" t="t" r="r" b="b"/>
              <a:pathLst>
                <a:path w="273684" h="796925">
                  <a:moveTo>
                    <a:pt x="273316" y="0"/>
                  </a:moveTo>
                  <a:lnTo>
                    <a:pt x="0" y="0"/>
                  </a:lnTo>
                  <a:lnTo>
                    <a:pt x="0" y="796480"/>
                  </a:lnTo>
                  <a:lnTo>
                    <a:pt x="273316" y="796582"/>
                  </a:lnTo>
                  <a:lnTo>
                    <a:pt x="273316" y="0"/>
                  </a:lnTo>
                  <a:close/>
                </a:path>
              </a:pathLst>
            </a:custGeom>
            <a:solidFill>
              <a:srgbClr val="B5B6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701002" y="5552876"/>
              <a:ext cx="996315" cy="796925"/>
            </a:xfrm>
            <a:custGeom>
              <a:avLst/>
              <a:gdLst/>
              <a:ahLst/>
              <a:cxnLst/>
              <a:rect l="l" t="t" r="r" b="b"/>
              <a:pathLst>
                <a:path w="996315" h="796925">
                  <a:moveTo>
                    <a:pt x="995718" y="0"/>
                  </a:moveTo>
                  <a:lnTo>
                    <a:pt x="0" y="0"/>
                  </a:lnTo>
                  <a:lnTo>
                    <a:pt x="0" y="796480"/>
                  </a:lnTo>
                  <a:lnTo>
                    <a:pt x="995718" y="796582"/>
                  </a:lnTo>
                  <a:lnTo>
                    <a:pt x="995718" y="0"/>
                  </a:lnTo>
                  <a:close/>
                </a:path>
              </a:pathLst>
            </a:custGeom>
            <a:solidFill>
              <a:srgbClr val="E8E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422441" y="5552876"/>
              <a:ext cx="3068955" cy="796925"/>
            </a:xfrm>
            <a:custGeom>
              <a:avLst/>
              <a:gdLst/>
              <a:ahLst/>
              <a:cxnLst/>
              <a:rect l="l" t="t" r="r" b="b"/>
              <a:pathLst>
                <a:path w="3068954" h="796925">
                  <a:moveTo>
                    <a:pt x="3068370" y="796480"/>
                  </a:moveTo>
                  <a:lnTo>
                    <a:pt x="3068370" y="0"/>
                  </a:lnTo>
                  <a:lnTo>
                    <a:pt x="0" y="0"/>
                  </a:lnTo>
                  <a:lnTo>
                    <a:pt x="0" y="796582"/>
                  </a:lnTo>
                  <a:lnTo>
                    <a:pt x="3068370" y="796480"/>
                  </a:lnTo>
                  <a:close/>
                </a:path>
              </a:pathLst>
            </a:custGeom>
            <a:ln w="9525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3" name="object 60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480527" y="5870284"/>
              <a:ext cx="158165" cy="158165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8806585" y="6078220"/>
            <a:ext cx="349885" cy="141605"/>
          </a:xfrm>
          <a:custGeom>
            <a:avLst/>
            <a:gdLst/>
            <a:ahLst/>
            <a:cxnLst/>
            <a:rect l="l" t="t" r="r" b="b"/>
            <a:pathLst>
              <a:path w="349884" h="141604">
                <a:moveTo>
                  <a:pt x="349364" y="0"/>
                </a:moveTo>
                <a:lnTo>
                  <a:pt x="0" y="0"/>
                </a:lnTo>
                <a:lnTo>
                  <a:pt x="174675" y="141503"/>
                </a:lnTo>
                <a:lnTo>
                  <a:pt x="349364" y="0"/>
                </a:lnTo>
                <a:close/>
              </a:path>
            </a:pathLst>
          </a:custGeom>
          <a:solidFill>
            <a:srgbClr val="00A0C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0BF17E8D-DAB7-1738-621D-D889CD70BD04}"/>
              </a:ext>
            </a:extLst>
          </p:cNvPr>
          <p:cNvGrpSpPr/>
          <p:nvPr/>
        </p:nvGrpSpPr>
        <p:grpSpPr>
          <a:xfrm>
            <a:off x="7422441" y="6372225"/>
            <a:ext cx="3068955" cy="957249"/>
            <a:chOff x="7422441" y="6516427"/>
            <a:chExt cx="3068955" cy="796925"/>
          </a:xfrm>
        </p:grpSpPr>
        <p:grpSp>
          <p:nvGrpSpPr>
            <p:cNvPr id="73" name="グループ化 72">
              <a:extLst>
                <a:ext uri="{FF2B5EF4-FFF2-40B4-BE49-F238E27FC236}">
                  <a16:creationId xmlns:a16="http://schemas.microsoft.com/office/drawing/2014/main" id="{498F159D-C8EC-C873-1C80-129F15BD60DB}"/>
                </a:ext>
              </a:extLst>
            </p:cNvPr>
            <p:cNvGrpSpPr/>
            <p:nvPr/>
          </p:nvGrpSpPr>
          <p:grpSpPr>
            <a:xfrm>
              <a:off x="7422441" y="6516427"/>
              <a:ext cx="3068955" cy="796925"/>
              <a:chOff x="7422441" y="6516427"/>
              <a:chExt cx="3068955" cy="796925"/>
            </a:xfrm>
          </p:grpSpPr>
          <p:sp>
            <p:nvSpPr>
              <p:cNvPr id="34" name="object 34"/>
              <p:cNvSpPr/>
              <p:nvPr/>
            </p:nvSpPr>
            <p:spPr>
              <a:xfrm>
                <a:off x="7426625" y="6516427"/>
                <a:ext cx="273685" cy="796925"/>
              </a:xfrm>
              <a:custGeom>
                <a:avLst/>
                <a:gdLst/>
                <a:ahLst/>
                <a:cxnLst/>
                <a:rect l="l" t="t" r="r" b="b"/>
                <a:pathLst>
                  <a:path w="273684" h="796925">
                    <a:moveTo>
                      <a:pt x="273316" y="0"/>
                    </a:moveTo>
                    <a:lnTo>
                      <a:pt x="0" y="0"/>
                    </a:lnTo>
                    <a:lnTo>
                      <a:pt x="0" y="796467"/>
                    </a:lnTo>
                    <a:lnTo>
                      <a:pt x="273316" y="796569"/>
                    </a:lnTo>
                    <a:lnTo>
                      <a:pt x="273316" y="0"/>
                    </a:lnTo>
                    <a:close/>
                  </a:path>
                </a:pathLst>
              </a:custGeom>
              <a:solidFill>
                <a:srgbClr val="B5B6B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29"/>
              <p:cNvSpPr/>
              <p:nvPr/>
            </p:nvSpPr>
            <p:spPr>
              <a:xfrm>
                <a:off x="7701002" y="6516427"/>
                <a:ext cx="996315" cy="796925"/>
              </a:xfrm>
              <a:custGeom>
                <a:avLst/>
                <a:gdLst/>
                <a:ahLst/>
                <a:cxnLst/>
                <a:rect l="l" t="t" r="r" b="b"/>
                <a:pathLst>
                  <a:path w="996315" h="796925">
                    <a:moveTo>
                      <a:pt x="995718" y="0"/>
                    </a:moveTo>
                    <a:lnTo>
                      <a:pt x="0" y="0"/>
                    </a:lnTo>
                    <a:lnTo>
                      <a:pt x="0" y="796480"/>
                    </a:lnTo>
                    <a:lnTo>
                      <a:pt x="995718" y="796569"/>
                    </a:lnTo>
                    <a:lnTo>
                      <a:pt x="995718" y="0"/>
                    </a:lnTo>
                    <a:close/>
                  </a:path>
                </a:pathLst>
              </a:custGeom>
              <a:solidFill>
                <a:srgbClr val="E8E8E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" name="object 40"/>
              <p:cNvSpPr/>
              <p:nvPr/>
            </p:nvSpPr>
            <p:spPr>
              <a:xfrm>
                <a:off x="7422441" y="6516427"/>
                <a:ext cx="3068955" cy="796925"/>
              </a:xfrm>
              <a:custGeom>
                <a:avLst/>
                <a:gdLst/>
                <a:ahLst/>
                <a:cxnLst/>
                <a:rect l="l" t="t" r="r" b="b"/>
                <a:pathLst>
                  <a:path w="3068954" h="796925">
                    <a:moveTo>
                      <a:pt x="3068370" y="796480"/>
                    </a:moveTo>
                    <a:lnTo>
                      <a:pt x="3068370" y="0"/>
                    </a:lnTo>
                    <a:lnTo>
                      <a:pt x="0" y="0"/>
                    </a:lnTo>
                    <a:lnTo>
                      <a:pt x="0" y="796569"/>
                    </a:lnTo>
                    <a:lnTo>
                      <a:pt x="3068370" y="796480"/>
                    </a:lnTo>
                    <a:close/>
                  </a:path>
                </a:pathLst>
              </a:custGeom>
              <a:ln w="9525">
                <a:solidFill>
                  <a:srgbClr val="221815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604" name="object 60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480523" y="6833823"/>
              <a:ext cx="170703" cy="126668"/>
            </a:xfrm>
            <a:prstGeom prst="rect">
              <a:avLst/>
            </a:prstGeom>
          </p:spPr>
        </p:pic>
      </p:grpSp>
      <p:sp>
        <p:nvSpPr>
          <p:cNvPr id="413" name="テキスト ボックス 412">
            <a:extLst>
              <a:ext uri="{FF2B5EF4-FFF2-40B4-BE49-F238E27FC236}">
                <a16:creationId xmlns:a16="http://schemas.microsoft.com/office/drawing/2014/main" id="{CD80AE1D-1285-3E3F-501E-3920245E8E55}"/>
              </a:ext>
            </a:extLst>
          </p:cNvPr>
          <p:cNvSpPr txBox="1"/>
          <p:nvPr/>
        </p:nvSpPr>
        <p:spPr>
          <a:xfrm>
            <a:off x="580632" y="731193"/>
            <a:ext cx="49184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KinoDen</a:t>
            </a:r>
            <a:r>
              <a:rPr kumimoji="1" lang="ja-JP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とアプリ</a:t>
            </a:r>
            <a:r>
              <a:rPr kumimoji="1" lang="en-US" altLang="ja-JP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bREADER</a:t>
            </a:r>
            <a:r>
              <a:rPr kumimoji="1" lang="en-US" altLang="ja-JP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Cloud</a:t>
            </a:r>
            <a:r>
              <a:rPr kumimoji="1" lang="ja-JP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の連携で、様々な機能を活用しながら快適な読書ができます。</a:t>
            </a:r>
          </a:p>
        </p:txBody>
      </p:sp>
      <p:sp>
        <p:nvSpPr>
          <p:cNvPr id="414" name="テキスト ボックス 413">
            <a:extLst>
              <a:ext uri="{FF2B5EF4-FFF2-40B4-BE49-F238E27FC236}">
                <a16:creationId xmlns:a16="http://schemas.microsoft.com/office/drawing/2014/main" id="{666D0B32-71B0-ABB6-87F9-6913FDBB44CF}"/>
              </a:ext>
            </a:extLst>
          </p:cNvPr>
          <p:cNvSpPr txBox="1"/>
          <p:nvPr/>
        </p:nvSpPr>
        <p:spPr>
          <a:xfrm>
            <a:off x="557984" y="278668"/>
            <a:ext cx="4769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こんな時、電子図書館が便利です！</a:t>
            </a:r>
          </a:p>
        </p:txBody>
      </p:sp>
      <p:pic>
        <p:nvPicPr>
          <p:cNvPr id="418" name="図 417">
            <a:extLst>
              <a:ext uri="{FF2B5EF4-FFF2-40B4-BE49-F238E27FC236}">
                <a16:creationId xmlns:a16="http://schemas.microsoft.com/office/drawing/2014/main" id="{BF3EB662-1716-8CD8-C909-CA4DA72DDA8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166764" y="255839"/>
            <a:ext cx="1771190" cy="629986"/>
          </a:xfrm>
          <a:prstGeom prst="rect">
            <a:avLst/>
          </a:prstGeom>
        </p:spPr>
      </p:pic>
      <p:sp>
        <p:nvSpPr>
          <p:cNvPr id="419" name="テキスト ボックス 418">
            <a:extLst>
              <a:ext uri="{FF2B5EF4-FFF2-40B4-BE49-F238E27FC236}">
                <a16:creationId xmlns:a16="http://schemas.microsoft.com/office/drawing/2014/main" id="{6B1911AE-031D-2612-6B4B-9BBAE68D2492}"/>
              </a:ext>
            </a:extLst>
          </p:cNvPr>
          <p:cNvSpPr txBox="1"/>
          <p:nvPr/>
        </p:nvSpPr>
        <p:spPr>
          <a:xfrm>
            <a:off x="924952" y="2997668"/>
            <a:ext cx="21357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本の持ち歩きがらくらく！</a:t>
            </a:r>
          </a:p>
        </p:txBody>
      </p:sp>
      <p:sp>
        <p:nvSpPr>
          <p:cNvPr id="420" name="テキスト ボックス 419">
            <a:extLst>
              <a:ext uri="{FF2B5EF4-FFF2-40B4-BE49-F238E27FC236}">
                <a16:creationId xmlns:a16="http://schemas.microsoft.com/office/drawing/2014/main" id="{9700FDE8-49F6-2779-C387-FC834449DAF2}"/>
              </a:ext>
            </a:extLst>
          </p:cNvPr>
          <p:cNvSpPr txBox="1"/>
          <p:nvPr/>
        </p:nvSpPr>
        <p:spPr>
          <a:xfrm>
            <a:off x="503579" y="3403205"/>
            <a:ext cx="2785721" cy="45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spcAft>
                <a:spcPts val="600"/>
              </a:spcAft>
            </a:pPr>
            <a:r>
              <a:rPr kumimoji="1" lang="ja-JP" altLang="en-US" sz="10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たくさんの本を</a:t>
            </a:r>
            <a:r>
              <a:rPr kumimoji="1" lang="ja-JP" altLang="en-US" sz="1000" dirty="0">
                <a:solidFill>
                  <a:schemeClr val="accent1">
                    <a:lumMod val="75000"/>
                  </a:schemeClr>
                </a:solidFill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いつでも・どこでも</a:t>
            </a:r>
            <a:r>
              <a:rPr kumimoji="1" lang="ja-JP" altLang="en-US" sz="10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スマホやパソコン、</a:t>
            </a:r>
            <a:br>
              <a:rPr kumimoji="1" lang="en-US" altLang="ja-JP" sz="10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1" lang="ja-JP" altLang="en-US" sz="10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タブレットから読むことができます。</a:t>
            </a:r>
          </a:p>
        </p:txBody>
      </p:sp>
      <p:sp>
        <p:nvSpPr>
          <p:cNvPr id="620" name="テキスト ボックス 619">
            <a:extLst>
              <a:ext uri="{FF2B5EF4-FFF2-40B4-BE49-F238E27FC236}">
                <a16:creationId xmlns:a16="http://schemas.microsoft.com/office/drawing/2014/main" id="{428B16A6-7798-3ABF-4F57-961769EF8346}"/>
              </a:ext>
            </a:extLst>
          </p:cNvPr>
          <p:cNvSpPr txBox="1"/>
          <p:nvPr/>
        </p:nvSpPr>
        <p:spPr>
          <a:xfrm>
            <a:off x="4134377" y="2997667"/>
            <a:ext cx="2806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しおり・マーカーを自由に付けられる！</a:t>
            </a:r>
          </a:p>
        </p:txBody>
      </p:sp>
      <p:sp>
        <p:nvSpPr>
          <p:cNvPr id="622" name="テキスト ボックス 621">
            <a:extLst>
              <a:ext uri="{FF2B5EF4-FFF2-40B4-BE49-F238E27FC236}">
                <a16:creationId xmlns:a16="http://schemas.microsoft.com/office/drawing/2014/main" id="{189E5398-149E-48E0-AFE1-16CECD6B43B2}"/>
              </a:ext>
            </a:extLst>
          </p:cNvPr>
          <p:cNvSpPr txBox="1"/>
          <p:nvPr/>
        </p:nvSpPr>
        <p:spPr>
          <a:xfrm>
            <a:off x="6525295" y="2905045"/>
            <a:ext cx="40320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500" dirty="0"/>
              <a:t>※1</a:t>
            </a:r>
            <a:endParaRPr kumimoji="1" lang="ja-JP" altLang="en-US" sz="500" dirty="0"/>
          </a:p>
        </p:txBody>
      </p:sp>
      <p:sp>
        <p:nvSpPr>
          <p:cNvPr id="624" name="テキスト ボックス 623">
            <a:extLst>
              <a:ext uri="{FF2B5EF4-FFF2-40B4-BE49-F238E27FC236}">
                <a16:creationId xmlns:a16="http://schemas.microsoft.com/office/drawing/2014/main" id="{77000E44-FBC9-A9AE-E7D1-CFC90E779F53}"/>
              </a:ext>
            </a:extLst>
          </p:cNvPr>
          <p:cNvSpPr txBox="1"/>
          <p:nvPr/>
        </p:nvSpPr>
        <p:spPr>
          <a:xfrm>
            <a:off x="3966251" y="3403205"/>
            <a:ext cx="2880505" cy="45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spcAft>
                <a:spcPts val="600"/>
              </a:spcAft>
            </a:pPr>
            <a:r>
              <a:rPr kumimoji="1" lang="ja-JP" altLang="en-US" sz="10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好きなページに</a:t>
            </a:r>
            <a:r>
              <a:rPr kumimoji="1" lang="ja-JP" altLang="en-US" sz="1000" dirty="0">
                <a:solidFill>
                  <a:schemeClr val="accent1">
                    <a:lumMod val="75000"/>
                  </a:schemeClr>
                </a:solidFill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しおり</a:t>
            </a:r>
            <a:r>
              <a:rPr kumimoji="1" lang="ja-JP" altLang="en-US" sz="10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を付けたり、本文に</a:t>
            </a:r>
            <a:r>
              <a:rPr kumimoji="1" lang="ja-JP" altLang="en-US" sz="1000" dirty="0">
                <a:solidFill>
                  <a:schemeClr val="accent1">
                    <a:lumMod val="75000"/>
                  </a:schemeClr>
                </a:solidFill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マーカーやメモ</a:t>
            </a:r>
            <a:r>
              <a:rPr kumimoji="1" lang="ja-JP" altLang="en-US" sz="10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を付けたり、自由に学習記録を残すことができます。</a:t>
            </a:r>
          </a:p>
        </p:txBody>
      </p:sp>
      <p:sp>
        <p:nvSpPr>
          <p:cNvPr id="626" name="テキスト ボックス 625">
            <a:extLst>
              <a:ext uri="{FF2B5EF4-FFF2-40B4-BE49-F238E27FC236}">
                <a16:creationId xmlns:a16="http://schemas.microsoft.com/office/drawing/2014/main" id="{305206A4-184F-A7C7-7CDA-F848D88CA38E}"/>
              </a:ext>
            </a:extLst>
          </p:cNvPr>
          <p:cNvSpPr txBox="1"/>
          <p:nvPr/>
        </p:nvSpPr>
        <p:spPr>
          <a:xfrm>
            <a:off x="829357" y="6029485"/>
            <a:ext cx="21357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全文横断検索ができる！</a:t>
            </a:r>
          </a:p>
        </p:txBody>
      </p:sp>
      <p:sp>
        <p:nvSpPr>
          <p:cNvPr id="628" name="テキスト ボックス 627">
            <a:extLst>
              <a:ext uri="{FF2B5EF4-FFF2-40B4-BE49-F238E27FC236}">
                <a16:creationId xmlns:a16="http://schemas.microsoft.com/office/drawing/2014/main" id="{0C5FCB97-AF43-FD62-FC38-03C3CAB2808B}"/>
              </a:ext>
            </a:extLst>
          </p:cNvPr>
          <p:cNvSpPr txBox="1"/>
          <p:nvPr/>
        </p:nvSpPr>
        <p:spPr>
          <a:xfrm>
            <a:off x="439316" y="6411245"/>
            <a:ext cx="2785721" cy="646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spcAft>
                <a:spcPts val="600"/>
              </a:spcAft>
            </a:pPr>
            <a:r>
              <a:rPr kumimoji="1" lang="en-US" altLang="ja-JP" sz="10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KinoDen</a:t>
            </a:r>
            <a:r>
              <a:rPr kumimoji="1" lang="ja-JP" altLang="en-US" sz="10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は、書名だけでなく</a:t>
            </a:r>
            <a:r>
              <a:rPr kumimoji="1" lang="ja-JP" altLang="en-US" sz="1000" dirty="0">
                <a:solidFill>
                  <a:schemeClr val="accent1">
                    <a:lumMod val="75000"/>
                  </a:schemeClr>
                </a:solidFill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本文まで横断検索が可能</a:t>
            </a:r>
            <a:r>
              <a:rPr kumimoji="1" lang="ja-JP" altLang="en-US" sz="10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です。さらに、アプリを利用すれば</a:t>
            </a:r>
            <a:r>
              <a:rPr kumimoji="1" lang="en-US" altLang="ja-JP" sz="10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My</a:t>
            </a:r>
            <a:r>
              <a:rPr kumimoji="1" lang="ja-JP" altLang="en-US" sz="10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本棚内にあるすべての本を対象とした横断検索が可能！</a:t>
            </a:r>
          </a:p>
        </p:txBody>
      </p:sp>
      <p:sp>
        <p:nvSpPr>
          <p:cNvPr id="630" name="テキスト ボックス 629">
            <a:extLst>
              <a:ext uri="{FF2B5EF4-FFF2-40B4-BE49-F238E27FC236}">
                <a16:creationId xmlns:a16="http://schemas.microsoft.com/office/drawing/2014/main" id="{A03E51FB-A4C3-8EA5-63CF-4C032295AF23}"/>
              </a:ext>
            </a:extLst>
          </p:cNvPr>
          <p:cNvSpPr txBox="1"/>
          <p:nvPr/>
        </p:nvSpPr>
        <p:spPr>
          <a:xfrm>
            <a:off x="4540785" y="6029485"/>
            <a:ext cx="21357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自分だけの本棚が作れる！</a:t>
            </a:r>
          </a:p>
        </p:txBody>
      </p:sp>
      <p:sp>
        <p:nvSpPr>
          <p:cNvPr id="632" name="テキスト ボックス 631">
            <a:extLst>
              <a:ext uri="{FF2B5EF4-FFF2-40B4-BE49-F238E27FC236}">
                <a16:creationId xmlns:a16="http://schemas.microsoft.com/office/drawing/2014/main" id="{D2858BB6-95CE-D630-4B28-4B64089D724E}"/>
              </a:ext>
            </a:extLst>
          </p:cNvPr>
          <p:cNvSpPr txBox="1"/>
          <p:nvPr/>
        </p:nvSpPr>
        <p:spPr>
          <a:xfrm>
            <a:off x="6286631" y="5936995"/>
            <a:ext cx="40320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500" dirty="0"/>
              <a:t>※1</a:t>
            </a:r>
            <a:endParaRPr kumimoji="1" lang="ja-JP" altLang="en-US" sz="500" dirty="0"/>
          </a:p>
        </p:txBody>
      </p:sp>
      <p:sp>
        <p:nvSpPr>
          <p:cNvPr id="634" name="テキスト ボックス 633">
            <a:extLst>
              <a:ext uri="{FF2B5EF4-FFF2-40B4-BE49-F238E27FC236}">
                <a16:creationId xmlns:a16="http://schemas.microsoft.com/office/drawing/2014/main" id="{FFEECFC3-2FEF-4B52-C9D0-CA216A20F473}"/>
              </a:ext>
            </a:extLst>
          </p:cNvPr>
          <p:cNvSpPr txBox="1"/>
          <p:nvPr/>
        </p:nvSpPr>
        <p:spPr>
          <a:xfrm>
            <a:off x="4063183" y="6411245"/>
            <a:ext cx="2785721" cy="646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spcAft>
                <a:spcPts val="600"/>
              </a:spcAft>
            </a:pPr>
            <a:r>
              <a:rPr kumimoji="1" lang="en-US" altLang="ja-JP" sz="10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My</a:t>
            </a:r>
            <a:r>
              <a:rPr kumimoji="1" lang="ja-JP" altLang="en-US" sz="10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本棚に登録した本は、</a:t>
            </a:r>
            <a:r>
              <a:rPr kumimoji="1" lang="ja-JP" altLang="en-US" sz="1000" dirty="0">
                <a:solidFill>
                  <a:schemeClr val="accent1">
                    <a:lumMod val="75000"/>
                  </a:schemeClr>
                </a:solidFill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自由に本棚を作成して</a:t>
            </a:r>
            <a:br>
              <a:rPr kumimoji="1" lang="en-US" altLang="ja-JP" sz="1000" dirty="0">
                <a:solidFill>
                  <a:schemeClr val="accent1">
                    <a:lumMod val="75000"/>
                  </a:schemeClr>
                </a:solidFill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1" lang="ja-JP" altLang="en-US" sz="1000" dirty="0">
                <a:solidFill>
                  <a:schemeClr val="accent1">
                    <a:lumMod val="75000"/>
                  </a:schemeClr>
                </a:solidFill>
                <a:highlight>
                  <a:srgbClr val="FFFF0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並べることが可能</a:t>
            </a:r>
            <a:r>
              <a:rPr kumimoji="1" lang="ja-JP" altLang="en-US" sz="10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です。著者ごとや分野ごとなど、</a:t>
            </a:r>
            <a:br>
              <a:rPr kumimoji="1" lang="en-US" altLang="ja-JP" sz="10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1" lang="ja-JP" altLang="en-US" sz="1000" dirty="0"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分けておけば読みたい本がすぐに見つけられます。</a:t>
            </a:r>
          </a:p>
        </p:txBody>
      </p:sp>
      <p:grpSp>
        <p:nvGrpSpPr>
          <p:cNvPr id="642" name="グループ化 641">
            <a:extLst>
              <a:ext uri="{FF2B5EF4-FFF2-40B4-BE49-F238E27FC236}">
                <a16:creationId xmlns:a16="http://schemas.microsoft.com/office/drawing/2014/main" id="{08F14FAB-2BF4-80DA-A591-6F02004FD6AE}"/>
              </a:ext>
            </a:extLst>
          </p:cNvPr>
          <p:cNvGrpSpPr/>
          <p:nvPr/>
        </p:nvGrpSpPr>
        <p:grpSpPr>
          <a:xfrm>
            <a:off x="4505249" y="4388735"/>
            <a:ext cx="1038769" cy="530285"/>
            <a:chOff x="4505249" y="4388735"/>
            <a:chExt cx="1038769" cy="530285"/>
          </a:xfrm>
        </p:grpSpPr>
        <p:grpSp>
          <p:nvGrpSpPr>
            <p:cNvPr id="635" name="object 406">
              <a:extLst>
                <a:ext uri="{FF2B5EF4-FFF2-40B4-BE49-F238E27FC236}">
                  <a16:creationId xmlns:a16="http://schemas.microsoft.com/office/drawing/2014/main" id="{C32EC565-6492-F124-DB64-CA6D5D8F62BC}"/>
                </a:ext>
              </a:extLst>
            </p:cNvPr>
            <p:cNvGrpSpPr/>
            <p:nvPr/>
          </p:nvGrpSpPr>
          <p:grpSpPr>
            <a:xfrm>
              <a:off x="4505249" y="4388735"/>
              <a:ext cx="932815" cy="530285"/>
              <a:chOff x="360757" y="4359432"/>
              <a:chExt cx="932815" cy="703583"/>
            </a:xfrm>
          </p:grpSpPr>
          <p:sp>
            <p:nvSpPr>
              <p:cNvPr id="636" name="object 407">
                <a:extLst>
                  <a:ext uri="{FF2B5EF4-FFF2-40B4-BE49-F238E27FC236}">
                    <a16:creationId xmlns:a16="http://schemas.microsoft.com/office/drawing/2014/main" id="{AA7EDB17-2140-3CBA-76A6-F50D7A6F6A17}"/>
                  </a:ext>
                </a:extLst>
              </p:cNvPr>
              <p:cNvSpPr/>
              <p:nvPr/>
            </p:nvSpPr>
            <p:spPr>
              <a:xfrm>
                <a:off x="360757" y="4359432"/>
                <a:ext cx="932815" cy="703580"/>
              </a:xfrm>
              <a:custGeom>
                <a:avLst/>
                <a:gdLst/>
                <a:ahLst/>
                <a:cxnLst/>
                <a:rect l="l" t="t" r="r" b="b"/>
                <a:pathLst>
                  <a:path w="932815" h="703579">
                    <a:moveTo>
                      <a:pt x="466242" y="0"/>
                    </a:moveTo>
                    <a:lnTo>
                      <a:pt x="411869" y="2144"/>
                    </a:lnTo>
                    <a:lnTo>
                      <a:pt x="359339" y="8416"/>
                    </a:lnTo>
                    <a:lnTo>
                      <a:pt x="309000" y="18579"/>
                    </a:lnTo>
                    <a:lnTo>
                      <a:pt x="261203" y="32392"/>
                    </a:lnTo>
                    <a:lnTo>
                      <a:pt x="216298" y="49616"/>
                    </a:lnTo>
                    <a:lnTo>
                      <a:pt x="174634" y="70013"/>
                    </a:lnTo>
                    <a:lnTo>
                      <a:pt x="136561" y="93343"/>
                    </a:lnTo>
                    <a:lnTo>
                      <a:pt x="102430" y="119367"/>
                    </a:lnTo>
                    <a:lnTo>
                      <a:pt x="72589" y="147846"/>
                    </a:lnTo>
                    <a:lnTo>
                      <a:pt x="47390" y="178540"/>
                    </a:lnTo>
                    <a:lnTo>
                      <a:pt x="27181" y="211211"/>
                    </a:lnTo>
                    <a:lnTo>
                      <a:pt x="3136" y="281527"/>
                    </a:lnTo>
                    <a:lnTo>
                      <a:pt x="0" y="318693"/>
                    </a:lnTo>
                    <a:lnTo>
                      <a:pt x="3533" y="358122"/>
                    </a:lnTo>
                    <a:lnTo>
                      <a:pt x="13853" y="396114"/>
                    </a:lnTo>
                    <a:lnTo>
                      <a:pt x="30542" y="432383"/>
                    </a:lnTo>
                    <a:lnTo>
                      <a:pt x="53180" y="466642"/>
                    </a:lnTo>
                    <a:lnTo>
                      <a:pt x="81349" y="498605"/>
                    </a:lnTo>
                    <a:lnTo>
                      <a:pt x="114630" y="527985"/>
                    </a:lnTo>
                    <a:lnTo>
                      <a:pt x="152603" y="554498"/>
                    </a:lnTo>
                    <a:lnTo>
                      <a:pt x="194850" y="577855"/>
                    </a:lnTo>
                    <a:lnTo>
                      <a:pt x="240953" y="597771"/>
                    </a:lnTo>
                    <a:lnTo>
                      <a:pt x="290491" y="613960"/>
                    </a:lnTo>
                    <a:lnTo>
                      <a:pt x="343047" y="626135"/>
                    </a:lnTo>
                    <a:lnTo>
                      <a:pt x="398202" y="634010"/>
                    </a:lnTo>
                    <a:lnTo>
                      <a:pt x="455536" y="637298"/>
                    </a:lnTo>
                    <a:lnTo>
                      <a:pt x="491819" y="657995"/>
                    </a:lnTo>
                    <a:lnTo>
                      <a:pt x="521604" y="676011"/>
                    </a:lnTo>
                    <a:lnTo>
                      <a:pt x="542850" y="689555"/>
                    </a:lnTo>
                    <a:lnTo>
                      <a:pt x="553516" y="696836"/>
                    </a:lnTo>
                    <a:lnTo>
                      <a:pt x="562025" y="703300"/>
                    </a:lnTo>
                    <a:lnTo>
                      <a:pt x="563727" y="701446"/>
                    </a:lnTo>
                    <a:lnTo>
                      <a:pt x="563727" y="638022"/>
                    </a:lnTo>
                    <a:lnTo>
                      <a:pt x="564591" y="631393"/>
                    </a:lnTo>
                    <a:lnTo>
                      <a:pt x="575233" y="628624"/>
                    </a:lnTo>
                    <a:lnTo>
                      <a:pt x="629743" y="617235"/>
                    </a:lnTo>
                    <a:lnTo>
                      <a:pt x="681196" y="601566"/>
                    </a:lnTo>
                    <a:lnTo>
                      <a:pt x="729140" y="581925"/>
                    </a:lnTo>
                    <a:lnTo>
                      <a:pt x="773128" y="558620"/>
                    </a:lnTo>
                    <a:lnTo>
                      <a:pt x="812709" y="531958"/>
                    </a:lnTo>
                    <a:lnTo>
                      <a:pt x="847434" y="502246"/>
                    </a:lnTo>
                    <a:lnTo>
                      <a:pt x="876853" y="469791"/>
                    </a:lnTo>
                    <a:lnTo>
                      <a:pt x="900518" y="434901"/>
                    </a:lnTo>
                    <a:lnTo>
                      <a:pt x="917977" y="397884"/>
                    </a:lnTo>
                    <a:lnTo>
                      <a:pt x="928783" y="359045"/>
                    </a:lnTo>
                    <a:lnTo>
                      <a:pt x="932484" y="318693"/>
                    </a:lnTo>
                    <a:lnTo>
                      <a:pt x="929347" y="281527"/>
                    </a:lnTo>
                    <a:lnTo>
                      <a:pt x="905302" y="211211"/>
                    </a:lnTo>
                    <a:lnTo>
                      <a:pt x="885094" y="178540"/>
                    </a:lnTo>
                    <a:lnTo>
                      <a:pt x="859894" y="147846"/>
                    </a:lnTo>
                    <a:lnTo>
                      <a:pt x="830054" y="119367"/>
                    </a:lnTo>
                    <a:lnTo>
                      <a:pt x="795923" y="93343"/>
                    </a:lnTo>
                    <a:lnTo>
                      <a:pt x="757850" y="70013"/>
                    </a:lnTo>
                    <a:lnTo>
                      <a:pt x="716186" y="49616"/>
                    </a:lnTo>
                    <a:lnTo>
                      <a:pt x="671281" y="32392"/>
                    </a:lnTo>
                    <a:lnTo>
                      <a:pt x="623484" y="18579"/>
                    </a:lnTo>
                    <a:lnTo>
                      <a:pt x="573145" y="8416"/>
                    </a:lnTo>
                    <a:lnTo>
                      <a:pt x="520614" y="2144"/>
                    </a:lnTo>
                    <a:lnTo>
                      <a:pt x="46624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637" name="object 408">
                <a:extLst>
                  <a:ext uri="{FF2B5EF4-FFF2-40B4-BE49-F238E27FC236}">
                    <a16:creationId xmlns:a16="http://schemas.microsoft.com/office/drawing/2014/main" id="{7631A747-37FA-15D9-1804-83EF7E03EF58}"/>
                  </a:ext>
                </a:extLst>
              </p:cNvPr>
              <p:cNvSpPr/>
              <p:nvPr/>
            </p:nvSpPr>
            <p:spPr>
              <a:xfrm>
                <a:off x="360757" y="4359435"/>
                <a:ext cx="932815" cy="703580"/>
              </a:xfrm>
              <a:custGeom>
                <a:avLst/>
                <a:gdLst/>
                <a:ahLst/>
                <a:cxnLst/>
                <a:rect l="l" t="t" r="r" b="b"/>
                <a:pathLst>
                  <a:path w="932815" h="703579">
                    <a:moveTo>
                      <a:pt x="0" y="318693"/>
                    </a:moveTo>
                    <a:lnTo>
                      <a:pt x="12314" y="245620"/>
                    </a:lnTo>
                    <a:lnTo>
                      <a:pt x="47390" y="178540"/>
                    </a:lnTo>
                    <a:lnTo>
                      <a:pt x="72589" y="147846"/>
                    </a:lnTo>
                    <a:lnTo>
                      <a:pt x="102430" y="119367"/>
                    </a:lnTo>
                    <a:lnTo>
                      <a:pt x="136561" y="93343"/>
                    </a:lnTo>
                    <a:lnTo>
                      <a:pt x="174634" y="70013"/>
                    </a:lnTo>
                    <a:lnTo>
                      <a:pt x="216298" y="49616"/>
                    </a:lnTo>
                    <a:lnTo>
                      <a:pt x="261203" y="32392"/>
                    </a:lnTo>
                    <a:lnTo>
                      <a:pt x="309000" y="18579"/>
                    </a:lnTo>
                    <a:lnTo>
                      <a:pt x="359339" y="8416"/>
                    </a:lnTo>
                    <a:lnTo>
                      <a:pt x="411869" y="2144"/>
                    </a:lnTo>
                    <a:lnTo>
                      <a:pt x="466242" y="0"/>
                    </a:lnTo>
                    <a:lnTo>
                      <a:pt x="520614" y="2144"/>
                    </a:lnTo>
                    <a:lnTo>
                      <a:pt x="573145" y="8416"/>
                    </a:lnTo>
                    <a:lnTo>
                      <a:pt x="623484" y="18579"/>
                    </a:lnTo>
                    <a:lnTo>
                      <a:pt x="671281" y="32392"/>
                    </a:lnTo>
                    <a:lnTo>
                      <a:pt x="716186" y="49616"/>
                    </a:lnTo>
                    <a:lnTo>
                      <a:pt x="757850" y="70013"/>
                    </a:lnTo>
                    <a:lnTo>
                      <a:pt x="795923" y="93343"/>
                    </a:lnTo>
                    <a:lnTo>
                      <a:pt x="830054" y="119367"/>
                    </a:lnTo>
                    <a:lnTo>
                      <a:pt x="859894" y="147846"/>
                    </a:lnTo>
                    <a:lnTo>
                      <a:pt x="885094" y="178540"/>
                    </a:lnTo>
                    <a:lnTo>
                      <a:pt x="905302" y="211211"/>
                    </a:lnTo>
                    <a:lnTo>
                      <a:pt x="929347" y="281527"/>
                    </a:lnTo>
                    <a:lnTo>
                      <a:pt x="932484" y="318693"/>
                    </a:lnTo>
                    <a:lnTo>
                      <a:pt x="928783" y="359045"/>
                    </a:lnTo>
                    <a:lnTo>
                      <a:pt x="917977" y="397884"/>
                    </a:lnTo>
                    <a:lnTo>
                      <a:pt x="900518" y="434901"/>
                    </a:lnTo>
                    <a:lnTo>
                      <a:pt x="876853" y="469791"/>
                    </a:lnTo>
                    <a:lnTo>
                      <a:pt x="847434" y="502246"/>
                    </a:lnTo>
                    <a:lnTo>
                      <a:pt x="812709" y="531958"/>
                    </a:lnTo>
                    <a:lnTo>
                      <a:pt x="773128" y="558620"/>
                    </a:lnTo>
                    <a:lnTo>
                      <a:pt x="729140" y="581925"/>
                    </a:lnTo>
                    <a:lnTo>
                      <a:pt x="681196" y="601566"/>
                    </a:lnTo>
                    <a:lnTo>
                      <a:pt x="629743" y="617235"/>
                    </a:lnTo>
                    <a:lnTo>
                      <a:pt x="575233" y="628624"/>
                    </a:lnTo>
                    <a:lnTo>
                      <a:pt x="564591" y="631393"/>
                    </a:lnTo>
                    <a:lnTo>
                      <a:pt x="563727" y="638022"/>
                    </a:lnTo>
                    <a:lnTo>
                      <a:pt x="563727" y="643991"/>
                    </a:lnTo>
                    <a:lnTo>
                      <a:pt x="563727" y="696836"/>
                    </a:lnTo>
                    <a:lnTo>
                      <a:pt x="563727" y="701446"/>
                    </a:lnTo>
                    <a:lnTo>
                      <a:pt x="562025" y="703300"/>
                    </a:lnTo>
                    <a:lnTo>
                      <a:pt x="553516" y="696836"/>
                    </a:lnTo>
                    <a:lnTo>
                      <a:pt x="542850" y="689555"/>
                    </a:lnTo>
                    <a:lnTo>
                      <a:pt x="521604" y="676011"/>
                    </a:lnTo>
                    <a:lnTo>
                      <a:pt x="491819" y="657995"/>
                    </a:lnTo>
                    <a:lnTo>
                      <a:pt x="455536" y="637298"/>
                    </a:lnTo>
                    <a:lnTo>
                      <a:pt x="398202" y="634010"/>
                    </a:lnTo>
                    <a:lnTo>
                      <a:pt x="343047" y="626135"/>
                    </a:lnTo>
                    <a:lnTo>
                      <a:pt x="290491" y="613960"/>
                    </a:lnTo>
                    <a:lnTo>
                      <a:pt x="240953" y="597771"/>
                    </a:lnTo>
                    <a:lnTo>
                      <a:pt x="194850" y="577855"/>
                    </a:lnTo>
                    <a:lnTo>
                      <a:pt x="152603" y="554498"/>
                    </a:lnTo>
                    <a:lnTo>
                      <a:pt x="114630" y="527985"/>
                    </a:lnTo>
                    <a:lnTo>
                      <a:pt x="81349" y="498605"/>
                    </a:lnTo>
                    <a:lnTo>
                      <a:pt x="53180" y="466642"/>
                    </a:lnTo>
                    <a:lnTo>
                      <a:pt x="30542" y="432383"/>
                    </a:lnTo>
                    <a:lnTo>
                      <a:pt x="13853" y="396114"/>
                    </a:lnTo>
                    <a:lnTo>
                      <a:pt x="3533" y="358122"/>
                    </a:lnTo>
                    <a:lnTo>
                      <a:pt x="0" y="318693"/>
                    </a:lnTo>
                    <a:close/>
                  </a:path>
                </a:pathLst>
              </a:custGeom>
              <a:ln w="6349">
                <a:solidFill>
                  <a:srgbClr val="1B60AD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41" name="テキスト ボックス 640">
              <a:extLst>
                <a:ext uri="{FF2B5EF4-FFF2-40B4-BE49-F238E27FC236}">
                  <a16:creationId xmlns:a16="http://schemas.microsoft.com/office/drawing/2014/main" id="{1358D912-1F8E-398B-4BCC-1FCF15A71334}"/>
                </a:ext>
              </a:extLst>
            </p:cNvPr>
            <p:cNvSpPr txBox="1"/>
            <p:nvPr/>
          </p:nvSpPr>
          <p:spPr>
            <a:xfrm>
              <a:off x="4577286" y="4477993"/>
              <a:ext cx="9667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自分だけの本棚に</a:t>
              </a:r>
              <a:endParaRPr kumimoji="1" lang="en-US" altLang="ja-JP" sz="7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kumimoji="1" lang="ja-JP" altLang="en-US" sz="7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カスタマイズ！</a:t>
              </a:r>
            </a:p>
          </p:txBody>
        </p: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F719251-D501-7C76-2B79-498EE3117290}"/>
              </a:ext>
            </a:extLst>
          </p:cNvPr>
          <p:cNvSpPr txBox="1"/>
          <p:nvPr/>
        </p:nvSpPr>
        <p:spPr>
          <a:xfrm>
            <a:off x="4000287" y="7199289"/>
            <a:ext cx="29376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この機能のご利用には、アプリ「</a:t>
            </a:r>
            <a:r>
              <a:rPr kumimoji="1" lang="en-US" altLang="ja-JP" sz="8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bREADER</a:t>
            </a:r>
            <a:r>
              <a:rPr kumimoji="1"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 Cloud</a:t>
            </a:r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」が必要です。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609A44E-D241-9A9A-C4CD-D62DEABE5A56}"/>
              </a:ext>
            </a:extLst>
          </p:cNvPr>
          <p:cNvSpPr txBox="1"/>
          <p:nvPr/>
        </p:nvSpPr>
        <p:spPr>
          <a:xfrm>
            <a:off x="7390570" y="661374"/>
            <a:ext cx="3213930" cy="5078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ja-JP" altLang="en-US" sz="900">
                <a:latin typeface="Meiryo UI"/>
                <a:ea typeface="Meiryo UI"/>
              </a:rPr>
              <a:t>利用資格：図書館の利用者カードと利用者ログイン用</a:t>
            </a:r>
            <a:endParaRPr kumimoji="1" lang="en-US" altLang="ja-JP" sz="900">
              <a:latin typeface="Meiryo UI"/>
              <a:ea typeface="Meiryo UI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 パスワードをお持ちの方</a:t>
            </a:r>
            <a:endParaRPr kumimoji="1"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利用条件：インターネット接続ができる</a:t>
            </a:r>
            <a:r>
              <a:rPr kumimoji="1"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PC/</a:t>
            </a:r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スマートフォン</a:t>
            </a:r>
            <a:r>
              <a:rPr kumimoji="1"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kumimoji="1"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タブレット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1EFBD52-9C8D-CBD2-0611-094893D95702}"/>
              </a:ext>
            </a:extLst>
          </p:cNvPr>
          <p:cNvSpPr txBox="1"/>
          <p:nvPr/>
        </p:nvSpPr>
        <p:spPr>
          <a:xfrm>
            <a:off x="8701468" y="1454066"/>
            <a:ext cx="1793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ブラウザから●●図書館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HP</a:t>
            </a:r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の「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My</a:t>
            </a:r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ライブラリ」にログインします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7A71B76-D0E7-0FBB-A4BE-0112ACF23194}"/>
              </a:ext>
            </a:extLst>
          </p:cNvPr>
          <p:cNvSpPr txBox="1"/>
          <p:nvPr/>
        </p:nvSpPr>
        <p:spPr>
          <a:xfrm>
            <a:off x="7776057" y="2076017"/>
            <a:ext cx="17933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KinoDen</a:t>
            </a:r>
            <a:r>
              <a:rPr kumimoji="1" lang="ja-JP" altLang="en-US" sz="10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en-US" altLang="ja-JP" sz="10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URL</a:t>
            </a:r>
            <a:endParaRPr kumimoji="1" lang="ja-JP" altLang="en-US" sz="10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5" name="object 20">
            <a:extLst>
              <a:ext uri="{FF2B5EF4-FFF2-40B4-BE49-F238E27FC236}">
                <a16:creationId xmlns:a16="http://schemas.microsoft.com/office/drawing/2014/main" id="{44D768E1-0ACF-F333-AB2D-31164545CA97}"/>
              </a:ext>
            </a:extLst>
          </p:cNvPr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7754217" y="3222915"/>
            <a:ext cx="886768" cy="218785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0BDBA5C-7D70-039B-670E-432205BE91C2}"/>
              </a:ext>
            </a:extLst>
          </p:cNvPr>
          <p:cNvSpPr txBox="1"/>
          <p:nvPr/>
        </p:nvSpPr>
        <p:spPr>
          <a:xfrm>
            <a:off x="8671641" y="2962414"/>
            <a:ext cx="1873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My</a:t>
            </a:r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ライブラリ」にログインした後に表示される「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KinoDen</a:t>
            </a:r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」のボタンを押すと、電子図書館のページに</a:t>
            </a:r>
            <a:endParaRPr kumimoji="1"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移ります。</a:t>
            </a:r>
          </a:p>
        </p:txBody>
      </p:sp>
      <p:sp>
        <p:nvSpPr>
          <p:cNvPr id="59" name="object 7">
            <a:extLst>
              <a:ext uri="{FF2B5EF4-FFF2-40B4-BE49-F238E27FC236}">
                <a16:creationId xmlns:a16="http://schemas.microsoft.com/office/drawing/2014/main" id="{5A6DB4BC-2A95-44FE-57A6-ED4560A073F8}"/>
              </a:ext>
            </a:extLst>
          </p:cNvPr>
          <p:cNvSpPr/>
          <p:nvPr/>
        </p:nvSpPr>
        <p:spPr>
          <a:xfrm>
            <a:off x="8806585" y="3716020"/>
            <a:ext cx="349885" cy="141605"/>
          </a:xfrm>
          <a:custGeom>
            <a:avLst/>
            <a:gdLst/>
            <a:ahLst/>
            <a:cxnLst/>
            <a:rect l="l" t="t" r="r" b="b"/>
            <a:pathLst>
              <a:path w="349884" h="141604">
                <a:moveTo>
                  <a:pt x="349364" y="0"/>
                </a:moveTo>
                <a:lnTo>
                  <a:pt x="0" y="0"/>
                </a:lnTo>
                <a:lnTo>
                  <a:pt x="174675" y="141516"/>
                </a:lnTo>
                <a:lnTo>
                  <a:pt x="349364" y="0"/>
                </a:lnTo>
                <a:close/>
              </a:path>
            </a:pathLst>
          </a:custGeom>
          <a:solidFill>
            <a:srgbClr val="00A0C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6FA30796-A804-6712-1673-3BFE7E4DFB93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733666" y="4104214"/>
            <a:ext cx="888423" cy="52520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F232705-DDD7-86A3-31FC-C1D9D4D5342C}"/>
              </a:ext>
            </a:extLst>
          </p:cNvPr>
          <p:cNvSpPr txBox="1"/>
          <p:nvPr/>
        </p:nvSpPr>
        <p:spPr>
          <a:xfrm>
            <a:off x="8681865" y="4184590"/>
            <a:ext cx="1873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読みたい書籍を選び、「読む」ボタンを押すと、書籍を閲覧できます。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5159C616-0ED3-2F49-87A8-84FEB409BD82}"/>
              </a:ext>
            </a:extLst>
          </p:cNvPr>
          <p:cNvSpPr txBox="1"/>
          <p:nvPr/>
        </p:nvSpPr>
        <p:spPr>
          <a:xfrm>
            <a:off x="7666101" y="4924425"/>
            <a:ext cx="18440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アプリ「</a:t>
            </a:r>
            <a:r>
              <a:rPr kumimoji="1" lang="en-US" altLang="ja-JP" sz="900" dirty="0" err="1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bREADER</a:t>
            </a:r>
            <a:r>
              <a:rPr kumimoji="1" lang="en-US" altLang="ja-JP" sz="9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Cloud</a:t>
            </a:r>
            <a:r>
              <a:rPr kumimoji="1" lang="ja-JP" altLang="en-US" sz="900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」で読む</a:t>
            </a:r>
          </a:p>
        </p:txBody>
      </p:sp>
      <p:grpSp>
        <p:nvGrpSpPr>
          <p:cNvPr id="104" name="object 104"/>
          <p:cNvGrpSpPr/>
          <p:nvPr/>
        </p:nvGrpSpPr>
        <p:grpSpPr>
          <a:xfrm>
            <a:off x="7936805" y="5479484"/>
            <a:ext cx="508000" cy="432434"/>
            <a:chOff x="7949386" y="4744072"/>
            <a:chExt cx="508000" cy="432434"/>
          </a:xfrm>
        </p:grpSpPr>
        <p:sp>
          <p:nvSpPr>
            <p:cNvPr id="105" name="object 105"/>
            <p:cNvSpPr/>
            <p:nvPr/>
          </p:nvSpPr>
          <p:spPr>
            <a:xfrm>
              <a:off x="8071563" y="5039347"/>
              <a:ext cx="266700" cy="128905"/>
            </a:xfrm>
            <a:custGeom>
              <a:avLst/>
              <a:gdLst/>
              <a:ahLst/>
              <a:cxnLst/>
              <a:rect l="l" t="t" r="r" b="b"/>
              <a:pathLst>
                <a:path w="266700" h="128904">
                  <a:moveTo>
                    <a:pt x="155575" y="0"/>
                  </a:moveTo>
                  <a:lnTo>
                    <a:pt x="110998" y="0"/>
                  </a:lnTo>
                  <a:lnTo>
                    <a:pt x="105791" y="66738"/>
                  </a:lnTo>
                  <a:lnTo>
                    <a:pt x="102604" y="74872"/>
                  </a:lnTo>
                  <a:lnTo>
                    <a:pt x="68757" y="101104"/>
                  </a:lnTo>
                  <a:lnTo>
                    <a:pt x="26573" y="109826"/>
                  </a:lnTo>
                  <a:lnTo>
                    <a:pt x="0" y="110832"/>
                  </a:lnTo>
                  <a:lnTo>
                    <a:pt x="1498" y="128384"/>
                  </a:lnTo>
                  <a:lnTo>
                    <a:pt x="265074" y="128384"/>
                  </a:lnTo>
                  <a:lnTo>
                    <a:pt x="266573" y="110832"/>
                  </a:lnTo>
                  <a:lnTo>
                    <a:pt x="258754" y="110759"/>
                  </a:lnTo>
                  <a:lnTo>
                    <a:pt x="239995" y="109826"/>
                  </a:lnTo>
                  <a:lnTo>
                    <a:pt x="197815" y="101104"/>
                  </a:lnTo>
                  <a:lnTo>
                    <a:pt x="163957" y="74872"/>
                  </a:lnTo>
                  <a:lnTo>
                    <a:pt x="160769" y="66738"/>
                  </a:lnTo>
                  <a:lnTo>
                    <a:pt x="1555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8071563" y="5039347"/>
              <a:ext cx="266700" cy="128905"/>
            </a:xfrm>
            <a:custGeom>
              <a:avLst/>
              <a:gdLst/>
              <a:ahLst/>
              <a:cxnLst/>
              <a:rect l="l" t="t" r="r" b="b"/>
              <a:pathLst>
                <a:path w="266700" h="128904">
                  <a:moveTo>
                    <a:pt x="110998" y="0"/>
                  </a:moveTo>
                  <a:lnTo>
                    <a:pt x="105791" y="66738"/>
                  </a:lnTo>
                  <a:lnTo>
                    <a:pt x="68757" y="101104"/>
                  </a:lnTo>
                  <a:lnTo>
                    <a:pt x="26573" y="109826"/>
                  </a:lnTo>
                  <a:lnTo>
                    <a:pt x="0" y="110832"/>
                  </a:lnTo>
                  <a:lnTo>
                    <a:pt x="1498" y="128384"/>
                  </a:lnTo>
                  <a:lnTo>
                    <a:pt x="265074" y="128384"/>
                  </a:lnTo>
                  <a:lnTo>
                    <a:pt x="266573" y="110832"/>
                  </a:lnTo>
                  <a:lnTo>
                    <a:pt x="258754" y="110759"/>
                  </a:lnTo>
                  <a:lnTo>
                    <a:pt x="239995" y="109826"/>
                  </a:lnTo>
                  <a:lnTo>
                    <a:pt x="197815" y="101104"/>
                  </a:lnTo>
                  <a:lnTo>
                    <a:pt x="163957" y="74872"/>
                  </a:lnTo>
                  <a:lnTo>
                    <a:pt x="160769" y="66738"/>
                  </a:lnTo>
                  <a:lnTo>
                    <a:pt x="155575" y="0"/>
                  </a:lnTo>
                </a:path>
              </a:pathLst>
            </a:custGeom>
            <a:ln w="16522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957644" y="4752338"/>
              <a:ext cx="491490" cy="286385"/>
            </a:xfrm>
            <a:custGeom>
              <a:avLst/>
              <a:gdLst/>
              <a:ahLst/>
              <a:cxnLst/>
              <a:rect l="l" t="t" r="r" b="b"/>
              <a:pathLst>
                <a:path w="491490" h="286385">
                  <a:moveTo>
                    <a:pt x="472185" y="0"/>
                  </a:moveTo>
                  <a:lnTo>
                    <a:pt x="19075" y="0"/>
                  </a:lnTo>
                  <a:lnTo>
                    <a:pt x="11658" y="1499"/>
                  </a:lnTo>
                  <a:lnTo>
                    <a:pt x="5594" y="5587"/>
                  </a:lnTo>
                  <a:lnTo>
                    <a:pt x="1501" y="11647"/>
                  </a:lnTo>
                  <a:lnTo>
                    <a:pt x="0" y="19062"/>
                  </a:lnTo>
                  <a:lnTo>
                    <a:pt x="0" y="266941"/>
                  </a:lnTo>
                  <a:lnTo>
                    <a:pt x="1501" y="274358"/>
                  </a:lnTo>
                  <a:lnTo>
                    <a:pt x="5594" y="280422"/>
                  </a:lnTo>
                  <a:lnTo>
                    <a:pt x="11658" y="284514"/>
                  </a:lnTo>
                  <a:lnTo>
                    <a:pt x="19075" y="286016"/>
                  </a:lnTo>
                  <a:lnTo>
                    <a:pt x="472185" y="286016"/>
                  </a:lnTo>
                  <a:lnTo>
                    <a:pt x="479602" y="284514"/>
                  </a:lnTo>
                  <a:lnTo>
                    <a:pt x="485667" y="280422"/>
                  </a:lnTo>
                  <a:lnTo>
                    <a:pt x="489759" y="274358"/>
                  </a:lnTo>
                  <a:lnTo>
                    <a:pt x="491261" y="266941"/>
                  </a:lnTo>
                  <a:lnTo>
                    <a:pt x="491261" y="19062"/>
                  </a:lnTo>
                  <a:lnTo>
                    <a:pt x="489759" y="11647"/>
                  </a:lnTo>
                  <a:lnTo>
                    <a:pt x="485667" y="5587"/>
                  </a:lnTo>
                  <a:lnTo>
                    <a:pt x="479602" y="1499"/>
                  </a:lnTo>
                  <a:lnTo>
                    <a:pt x="4721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7949398" y="4744072"/>
              <a:ext cx="508000" cy="302895"/>
            </a:xfrm>
            <a:custGeom>
              <a:avLst/>
              <a:gdLst/>
              <a:ahLst/>
              <a:cxnLst/>
              <a:rect l="l" t="t" r="r" b="b"/>
              <a:pathLst>
                <a:path w="508000" h="302895">
                  <a:moveTo>
                    <a:pt x="480441" y="0"/>
                  </a:moveTo>
                  <a:lnTo>
                    <a:pt x="27330" y="0"/>
                  </a:lnTo>
                  <a:lnTo>
                    <a:pt x="16689" y="2148"/>
                  </a:lnTo>
                  <a:lnTo>
                    <a:pt x="8002" y="8007"/>
                  </a:lnTo>
                  <a:lnTo>
                    <a:pt x="2254" y="16535"/>
                  </a:lnTo>
                  <a:lnTo>
                    <a:pt x="2146" y="16694"/>
                  </a:lnTo>
                  <a:lnTo>
                    <a:pt x="0" y="27330"/>
                  </a:lnTo>
                  <a:lnTo>
                    <a:pt x="0" y="275208"/>
                  </a:lnTo>
                  <a:lnTo>
                    <a:pt x="2146" y="285844"/>
                  </a:lnTo>
                  <a:lnTo>
                    <a:pt x="8002" y="294532"/>
                  </a:lnTo>
                  <a:lnTo>
                    <a:pt x="16689" y="300390"/>
                  </a:lnTo>
                  <a:lnTo>
                    <a:pt x="27330" y="302539"/>
                  </a:lnTo>
                  <a:lnTo>
                    <a:pt x="480441" y="302539"/>
                  </a:lnTo>
                  <a:lnTo>
                    <a:pt x="491076" y="300390"/>
                  </a:lnTo>
                  <a:lnTo>
                    <a:pt x="499764" y="294532"/>
                  </a:lnTo>
                  <a:lnTo>
                    <a:pt x="505506" y="286016"/>
                  </a:lnTo>
                  <a:lnTo>
                    <a:pt x="21374" y="286016"/>
                  </a:lnTo>
                  <a:lnTo>
                    <a:pt x="16522" y="281165"/>
                  </a:lnTo>
                  <a:lnTo>
                    <a:pt x="16522" y="21386"/>
                  </a:lnTo>
                  <a:lnTo>
                    <a:pt x="21374" y="16535"/>
                  </a:lnTo>
                  <a:lnTo>
                    <a:pt x="505515" y="16535"/>
                  </a:lnTo>
                  <a:lnTo>
                    <a:pt x="499764" y="8007"/>
                  </a:lnTo>
                  <a:lnTo>
                    <a:pt x="491076" y="2148"/>
                  </a:lnTo>
                  <a:lnTo>
                    <a:pt x="480441" y="0"/>
                  </a:lnTo>
                  <a:close/>
                </a:path>
                <a:path w="508000" h="302895">
                  <a:moveTo>
                    <a:pt x="505515" y="16535"/>
                  </a:moveTo>
                  <a:lnTo>
                    <a:pt x="486397" y="16535"/>
                  </a:lnTo>
                  <a:lnTo>
                    <a:pt x="491248" y="21386"/>
                  </a:lnTo>
                  <a:lnTo>
                    <a:pt x="491248" y="281165"/>
                  </a:lnTo>
                  <a:lnTo>
                    <a:pt x="486397" y="286016"/>
                  </a:lnTo>
                  <a:lnTo>
                    <a:pt x="505506" y="286016"/>
                  </a:lnTo>
                  <a:lnTo>
                    <a:pt x="505622" y="285844"/>
                  </a:lnTo>
                  <a:lnTo>
                    <a:pt x="507771" y="275208"/>
                  </a:lnTo>
                  <a:lnTo>
                    <a:pt x="507771" y="27330"/>
                  </a:lnTo>
                  <a:lnTo>
                    <a:pt x="505622" y="16694"/>
                  </a:lnTo>
                  <a:lnTo>
                    <a:pt x="505515" y="16535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7949386" y="4951178"/>
              <a:ext cx="499109" cy="0"/>
            </a:xfrm>
            <a:custGeom>
              <a:avLst/>
              <a:gdLst/>
              <a:ahLst/>
              <a:cxnLst/>
              <a:rect l="l" t="t" r="r" b="b"/>
              <a:pathLst>
                <a:path w="499109">
                  <a:moveTo>
                    <a:pt x="0" y="0"/>
                  </a:moveTo>
                  <a:lnTo>
                    <a:pt x="499059" y="0"/>
                  </a:lnTo>
                </a:path>
              </a:pathLst>
            </a:custGeom>
            <a:ln w="16522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155288" y="4796843"/>
              <a:ext cx="105854" cy="105841"/>
            </a:xfrm>
            <a:prstGeom prst="rect">
              <a:avLst/>
            </a:prstGeom>
          </p:spPr>
        </p:pic>
      </p:grp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FA0ECCAA-586F-50AC-199F-64CC46292E7A}"/>
              </a:ext>
            </a:extLst>
          </p:cNvPr>
          <p:cNvSpPr txBox="1"/>
          <p:nvPr/>
        </p:nvSpPr>
        <p:spPr>
          <a:xfrm>
            <a:off x="8671641" y="5305425"/>
            <a:ext cx="1873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ブラウザ画面上部の「サインイン」から個人アカウントを作成します。</a:t>
            </a:r>
            <a:endParaRPr kumimoji="1"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書籍を選び、「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My</a:t>
            </a:r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本棚に登録」を押します。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219170F1-3C85-5A49-B056-4B6FB75632B3}"/>
              </a:ext>
            </a:extLst>
          </p:cNvPr>
          <p:cNvSpPr txBox="1"/>
          <p:nvPr/>
        </p:nvSpPr>
        <p:spPr>
          <a:xfrm>
            <a:off x="8684995" y="6426339"/>
            <a:ext cx="187366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アプリ「</a:t>
            </a:r>
            <a:r>
              <a:rPr kumimoji="1" lang="en-US" altLang="ja-JP" sz="10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bREADER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 Cloud</a:t>
            </a:r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」を端末にインストールし、④で作成したアカウントでサインイン。</a:t>
            </a:r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My</a:t>
            </a:r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本棚に登録した書籍が表示されるので、タップして閲覧開始！</a:t>
            </a:r>
          </a:p>
        </p:txBody>
      </p:sp>
      <p:grpSp>
        <p:nvGrpSpPr>
          <p:cNvPr id="591" name="object 591"/>
          <p:cNvGrpSpPr/>
          <p:nvPr/>
        </p:nvGrpSpPr>
        <p:grpSpPr>
          <a:xfrm>
            <a:off x="8013700" y="6600825"/>
            <a:ext cx="340876" cy="487718"/>
            <a:chOff x="8069402" y="5751898"/>
            <a:chExt cx="231775" cy="398780"/>
          </a:xfrm>
        </p:grpSpPr>
        <p:sp>
          <p:nvSpPr>
            <p:cNvPr id="592" name="object 592"/>
            <p:cNvSpPr/>
            <p:nvPr/>
          </p:nvSpPr>
          <p:spPr>
            <a:xfrm>
              <a:off x="8077660" y="5760159"/>
              <a:ext cx="215265" cy="382270"/>
            </a:xfrm>
            <a:custGeom>
              <a:avLst/>
              <a:gdLst/>
              <a:ahLst/>
              <a:cxnLst/>
              <a:rect l="l" t="t" r="r" b="b"/>
              <a:pathLst>
                <a:path w="215265" h="382270">
                  <a:moveTo>
                    <a:pt x="210159" y="0"/>
                  </a:moveTo>
                  <a:lnTo>
                    <a:pt x="5029" y="0"/>
                  </a:lnTo>
                  <a:lnTo>
                    <a:pt x="0" y="5016"/>
                  </a:lnTo>
                  <a:lnTo>
                    <a:pt x="0" y="376999"/>
                  </a:lnTo>
                  <a:lnTo>
                    <a:pt x="5029" y="382028"/>
                  </a:lnTo>
                  <a:lnTo>
                    <a:pt x="11201" y="382028"/>
                  </a:lnTo>
                  <a:lnTo>
                    <a:pt x="210159" y="382028"/>
                  </a:lnTo>
                  <a:lnTo>
                    <a:pt x="215188" y="376999"/>
                  </a:lnTo>
                  <a:lnTo>
                    <a:pt x="215188" y="5016"/>
                  </a:lnTo>
                  <a:lnTo>
                    <a:pt x="2101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8069402" y="5751898"/>
              <a:ext cx="231775" cy="398780"/>
            </a:xfrm>
            <a:custGeom>
              <a:avLst/>
              <a:gdLst/>
              <a:ahLst/>
              <a:cxnLst/>
              <a:rect l="l" t="t" r="r" b="b"/>
              <a:pathLst>
                <a:path w="231775" h="398779">
                  <a:moveTo>
                    <a:pt x="212242" y="0"/>
                  </a:moveTo>
                  <a:lnTo>
                    <a:pt x="19456" y="0"/>
                  </a:lnTo>
                  <a:lnTo>
                    <a:pt x="11888" y="1529"/>
                  </a:lnTo>
                  <a:lnTo>
                    <a:pt x="5703" y="5699"/>
                  </a:lnTo>
                  <a:lnTo>
                    <a:pt x="1530" y="11883"/>
                  </a:lnTo>
                  <a:lnTo>
                    <a:pt x="0" y="19456"/>
                  </a:lnTo>
                  <a:lnTo>
                    <a:pt x="0" y="379082"/>
                  </a:lnTo>
                  <a:lnTo>
                    <a:pt x="1530" y="386655"/>
                  </a:lnTo>
                  <a:lnTo>
                    <a:pt x="5703" y="392839"/>
                  </a:lnTo>
                  <a:lnTo>
                    <a:pt x="11888" y="397009"/>
                  </a:lnTo>
                  <a:lnTo>
                    <a:pt x="19456" y="398538"/>
                  </a:lnTo>
                  <a:lnTo>
                    <a:pt x="212242" y="398538"/>
                  </a:lnTo>
                  <a:lnTo>
                    <a:pt x="219820" y="397009"/>
                  </a:lnTo>
                  <a:lnTo>
                    <a:pt x="226004" y="392839"/>
                  </a:lnTo>
                  <a:lnTo>
                    <a:pt x="230171" y="386655"/>
                  </a:lnTo>
                  <a:lnTo>
                    <a:pt x="231107" y="382015"/>
                  </a:lnTo>
                  <a:lnTo>
                    <a:pt x="17843" y="382015"/>
                  </a:lnTo>
                  <a:lnTo>
                    <a:pt x="16535" y="380707"/>
                  </a:lnTo>
                  <a:lnTo>
                    <a:pt x="16535" y="17830"/>
                  </a:lnTo>
                  <a:lnTo>
                    <a:pt x="17843" y="16522"/>
                  </a:lnTo>
                  <a:lnTo>
                    <a:pt x="231107" y="16522"/>
                  </a:lnTo>
                  <a:lnTo>
                    <a:pt x="230171" y="11883"/>
                  </a:lnTo>
                  <a:lnTo>
                    <a:pt x="226004" y="5699"/>
                  </a:lnTo>
                  <a:lnTo>
                    <a:pt x="219820" y="1529"/>
                  </a:lnTo>
                  <a:lnTo>
                    <a:pt x="212242" y="0"/>
                  </a:lnTo>
                  <a:close/>
                </a:path>
                <a:path w="231775" h="398779">
                  <a:moveTo>
                    <a:pt x="231107" y="16522"/>
                  </a:moveTo>
                  <a:lnTo>
                    <a:pt x="213867" y="16522"/>
                  </a:lnTo>
                  <a:lnTo>
                    <a:pt x="215176" y="17830"/>
                  </a:lnTo>
                  <a:lnTo>
                    <a:pt x="215176" y="380707"/>
                  </a:lnTo>
                  <a:lnTo>
                    <a:pt x="213867" y="382015"/>
                  </a:lnTo>
                  <a:lnTo>
                    <a:pt x="231107" y="382015"/>
                  </a:lnTo>
                  <a:lnTo>
                    <a:pt x="231698" y="379082"/>
                  </a:lnTo>
                  <a:lnTo>
                    <a:pt x="231698" y="19456"/>
                  </a:lnTo>
                  <a:lnTo>
                    <a:pt x="231107" y="16522"/>
                  </a:lnTo>
                  <a:close/>
                </a:path>
              </a:pathLst>
            </a:custGeom>
            <a:solidFill>
              <a:srgbClr val="2218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8075073" y="6095196"/>
              <a:ext cx="221615" cy="0"/>
            </a:xfrm>
            <a:custGeom>
              <a:avLst/>
              <a:gdLst/>
              <a:ahLst/>
              <a:cxnLst/>
              <a:rect l="l" t="t" r="r" b="b"/>
              <a:pathLst>
                <a:path w="221615">
                  <a:moveTo>
                    <a:pt x="221589" y="0"/>
                  </a:moveTo>
                  <a:lnTo>
                    <a:pt x="0" y="0"/>
                  </a:lnTo>
                </a:path>
              </a:pathLst>
            </a:custGeom>
            <a:ln w="16522">
              <a:solidFill>
                <a:srgbClr val="22181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5" name="object 59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122662" y="5890889"/>
              <a:ext cx="126413" cy="102425"/>
            </a:xfrm>
            <a:prstGeom prst="rect">
              <a:avLst/>
            </a:prstGeom>
          </p:spPr>
        </p:pic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6B2657D-02D7-F2DF-F337-6E359233FE13}"/>
              </a:ext>
            </a:extLst>
          </p:cNvPr>
          <p:cNvSpPr txBox="1"/>
          <p:nvPr/>
        </p:nvSpPr>
        <p:spPr>
          <a:xfrm>
            <a:off x="377518" y="4486027"/>
            <a:ext cx="96673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本のタイトル以外にも</a:t>
            </a:r>
            <a:endParaRPr kumimoji="1" lang="en-US" altLang="ja-JP" sz="7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700" dirty="0">
                <a:latin typeface="Meiryo UI" panose="020B0604030504040204" pitchFamily="50" charset="-128"/>
                <a:ea typeface="Meiryo UI" panose="020B0604030504040204" pitchFamily="50" charset="-128"/>
              </a:rPr>
              <a:t>知りたい言葉や人名などで本を探せます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CD1579B-9A81-2106-9C20-430A05852EFC}"/>
              </a:ext>
            </a:extLst>
          </p:cNvPr>
          <p:cNvSpPr/>
          <p:nvPr/>
        </p:nvSpPr>
        <p:spPr>
          <a:xfrm>
            <a:off x="9951616" y="2173159"/>
            <a:ext cx="500484" cy="4495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QR</a:t>
            </a:r>
            <a:r>
              <a:rPr kumimoji="1" lang="ja-JP" altLang="en-US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コード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DA16FB4-E6C5-DD78-2365-E372EC612682}"/>
              </a:ext>
            </a:extLst>
          </p:cNvPr>
          <p:cNvSpPr/>
          <p:nvPr/>
        </p:nvSpPr>
        <p:spPr>
          <a:xfrm>
            <a:off x="7582129" y="2298034"/>
            <a:ext cx="2209800" cy="31784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KinoDen</a:t>
            </a:r>
            <a:r>
              <a:rPr kumimoji="1" lang="ja-JP" altLang="en-US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または図書館</a:t>
            </a:r>
            <a:r>
              <a:rPr kumimoji="1" lang="en-US" altLang="ja-JP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HP</a:t>
            </a:r>
            <a:r>
              <a:rPr kumimoji="1" lang="ja-JP" altLang="en-US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の</a:t>
            </a:r>
            <a:r>
              <a:rPr kumimoji="1" lang="en-US" altLang="ja-JP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URL</a:t>
            </a:r>
            <a:r>
              <a:rPr kumimoji="1" lang="ja-JP" altLang="en-US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等を</a:t>
            </a:r>
            <a:endParaRPr kumimoji="1" lang="en-US" altLang="ja-JP" sz="9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記載してください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F8F32D94-12B3-AA26-2D3C-84A45478815A}"/>
              </a:ext>
            </a:extLst>
          </p:cNvPr>
          <p:cNvSpPr/>
          <p:nvPr/>
        </p:nvSpPr>
        <p:spPr>
          <a:xfrm>
            <a:off x="9736580" y="1392294"/>
            <a:ext cx="1793368" cy="4490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←</a:t>
            </a:r>
            <a:r>
              <a:rPr kumimoji="1" lang="en-US" altLang="ja-JP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KinoDen</a:t>
            </a:r>
            <a:r>
              <a:rPr kumimoji="1" lang="ja-JP" altLang="en-US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へのアクセス方法を</a:t>
            </a:r>
            <a:endParaRPr kumimoji="1" lang="en-US" altLang="ja-JP" sz="9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記載してください</a:t>
            </a: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4135178E-0AD1-CB4C-9BED-4BBD47B018FF}"/>
              </a:ext>
            </a:extLst>
          </p:cNvPr>
          <p:cNvSpPr/>
          <p:nvPr/>
        </p:nvSpPr>
        <p:spPr>
          <a:xfrm>
            <a:off x="9736580" y="3070333"/>
            <a:ext cx="1793368" cy="4490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←</a:t>
            </a:r>
            <a:r>
              <a:rPr kumimoji="1" lang="en-US" altLang="ja-JP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KinoDen</a:t>
            </a:r>
            <a:r>
              <a:rPr kumimoji="1" lang="ja-JP" altLang="en-US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へのアクセス方法を</a:t>
            </a:r>
            <a:endParaRPr kumimoji="1" lang="en-US" altLang="ja-JP" sz="9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記載してください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2B8B2B5B-FD25-D25E-26CF-9B699D6D48F1}"/>
              </a:ext>
            </a:extLst>
          </p:cNvPr>
          <p:cNvSpPr/>
          <p:nvPr/>
        </p:nvSpPr>
        <p:spPr>
          <a:xfrm>
            <a:off x="9730718" y="663241"/>
            <a:ext cx="1793368" cy="25854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←利用対象者を記載してください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6608DA-CCAF-D2E9-8BFB-A536CF843F62}"/>
              </a:ext>
            </a:extLst>
          </p:cNvPr>
          <p:cNvSpPr txBox="1"/>
          <p:nvPr/>
        </p:nvSpPr>
        <p:spPr>
          <a:xfrm>
            <a:off x="10851039" y="3890179"/>
            <a:ext cx="3639661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全体の文言は適宜修正いただいて</a:t>
            </a:r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問題ございません。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f47499-7696-47ba-bc43-817411a723f8">
      <Terms xmlns="http://schemas.microsoft.com/office/infopath/2007/PartnerControls"/>
    </lcf76f155ced4ddcb4097134ff3c332f>
    <TaxCatchAll xmlns="ac7b0b2c-9346-494c-b544-35ef119734c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A5BC1A1F00BC84289EFCB87AA049199" ma:contentTypeVersion="17" ma:contentTypeDescription="新しいドキュメントを作成します。" ma:contentTypeScope="" ma:versionID="ee5a7478fa845e8b0d201383f696979b">
  <xsd:schema xmlns:xsd="http://www.w3.org/2001/XMLSchema" xmlns:xs="http://www.w3.org/2001/XMLSchema" xmlns:p="http://schemas.microsoft.com/office/2006/metadata/properties" xmlns:ns2="98f47499-7696-47ba-bc43-817411a723f8" xmlns:ns3="ac7b0b2c-9346-494c-b544-35ef119734c1" targetNamespace="http://schemas.microsoft.com/office/2006/metadata/properties" ma:root="true" ma:fieldsID="c2a68456a8dd443e3903c6634e086e82" ns2:_="" ns3:_="">
    <xsd:import namespace="98f47499-7696-47ba-bc43-817411a723f8"/>
    <xsd:import namespace="ac7b0b2c-9346-494c-b544-35ef119734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f47499-7696-47ba-bc43-817411a723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1357eb41-599d-489e-9563-8ac08e4267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7b0b2c-9346-494c-b544-35ef119734c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ff092f6-d31c-4f2c-8573-cc9246591a56}" ma:internalName="TaxCatchAll" ma:showField="CatchAllData" ma:web="ac7b0b2c-9346-494c-b544-35ef119734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21F566-8806-4EEC-A17A-91C55C4E6F31}">
  <ds:schemaRefs>
    <ds:schemaRef ds:uri="http://purl.org/dc/dcmitype/"/>
    <ds:schemaRef ds:uri="http://schemas.microsoft.com/office/2006/documentManagement/types"/>
    <ds:schemaRef ds:uri="http://purl.org/dc/elements/1.1/"/>
    <ds:schemaRef ds:uri="98f47499-7696-47ba-bc43-817411a723f8"/>
    <ds:schemaRef ds:uri="http://schemas.microsoft.com/office/2006/metadata/properties"/>
    <ds:schemaRef ds:uri="http://purl.org/dc/terms/"/>
    <ds:schemaRef ds:uri="ac7b0b2c-9346-494c-b544-35ef119734c1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6AD6097-1A18-4151-B9FB-74021ADBEFE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A765FA-ABE1-42B2-AA35-C2E299D33F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f47499-7696-47ba-bc43-817411a723f8"/>
    <ds:schemaRef ds:uri="ac7b0b2c-9346-494c-b544-35ef119734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607</TotalTime>
  <Words>575</Words>
  <Application>Microsoft Office PowerPoint</Application>
  <PresentationFormat>ユーザー設定</PresentationFormat>
  <Paragraphs>64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HG丸ｺﾞｼｯｸM-PRO</vt:lpstr>
      <vt:lpstr>Meiryo UI</vt:lpstr>
      <vt:lpstr>Calibri</vt:lpstr>
      <vt:lpstr>Office Theme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soto</dc:title>
  <dc:creator>35550</dc:creator>
  <cp:lastModifiedBy>藤永 真央</cp:lastModifiedBy>
  <cp:revision>18</cp:revision>
  <cp:lastPrinted>2026-07-30T04:56:46Z</cp:lastPrinted>
  <dcterms:created xsi:type="dcterms:W3CDTF">2026-07-17T00:40:36Z</dcterms:created>
  <dcterms:modified xsi:type="dcterms:W3CDTF">2026-07-31T00:46:44Z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v10.0.20070.1</vt:lpwstr>
  </property>
  <property fmtid="{D5CDD505-2E9C-101B-9397-08002B2CF9AE}" pid="3" name="Created">
    <vt:filetime>2019-06-03T00:00:00Z</vt:filetime>
  </property>
  <property fmtid="{D5CDD505-2E9C-101B-9397-08002B2CF9AE}" pid="4" name="Creator">
    <vt:lpwstr>Adobe Illustrator CC 23.0 (Macintosh)</vt:lpwstr>
  </property>
  <property fmtid="{D5CDD505-2E9C-101B-9397-08002B2CF9AE}" pid="5" name="LastSaved">
    <vt:filetime>2026-07-17T00:00:00Z</vt:filetime>
  </property>
  <property fmtid="{D5CDD505-2E9C-101B-9397-08002B2CF9AE}" pid="6" name="Producer">
    <vt:lpwstr>macOS バージョン10.14.5（ビルド18F132） Quartz PDFContext</vt:lpwstr>
  </property>
  <property fmtid="{D5CDD505-2E9C-101B-9397-08002B2CF9AE}" pid="7" name="ContentTypeId">
    <vt:lpwstr>0x010100DA5BC1A1F00BC84289EFCB87AA049199</vt:lpwstr>
  </property>
  <property fmtid="{D5CDD505-2E9C-101B-9397-08002B2CF9AE}" pid="8" name="MediaServiceImageTags">
    <vt:lpwstr/>
  </property>
</Properties>
</file>