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7"/>
  </p:notesMasterIdLst>
  <p:sldIdLst>
    <p:sldId id="256" r:id="rId5"/>
    <p:sldId id="259" r:id="rId6"/>
  </p:sldIdLst>
  <p:sldSz cx="7559675" cy="10691813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381" userDrawn="1">
          <p15:clr>
            <a:srgbClr val="A4A3A4"/>
          </p15:clr>
        </p15:guide>
        <p15:guide id="3" orient="horz" pos="3345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05EF417-C17E-C9DC-7A02-E1E8AF523B50}" name="藤永 真央" initials="真藤" userId="S::mao_fujinaga@ms365.kinokuniya.co.jp::d341454b-94c0-43a5-b1da-7f515eb4aac5" providerId="AD"/>
  <p188:author id="{C0C8CF62-89BD-4886-0EE1-312C5F437320}" name="荒川 郁美" initials="荒郁" userId="S::i_arakawa@ms365.kinokuniya.co.jp::a9b0b0b6-d649-4c75-be77-6022c9b8d2c3" providerId="AD"/>
  <p188:author id="{334239A2-EAE8-BA81-E968-3F2162E83414}" name="田淵 光祐" initials="田光" userId="S::kousuke_tabuchi@ms365.kinokuniya.co.jp::85cb82c2-5ef9-456e-9658-9a36b2d5e30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EB0"/>
    <a:srgbClr val="D876BA"/>
    <a:srgbClr val="3F65A7"/>
    <a:srgbClr val="F5F5F5"/>
    <a:srgbClr val="577CBE"/>
    <a:srgbClr val="375D9F"/>
    <a:srgbClr val="F5F7FA"/>
    <a:srgbClr val="616161"/>
    <a:srgbClr val="FFFFFF"/>
    <a:srgbClr val="F6F8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71313E-7A66-C3BB-8190-2D2D6167DBFA}" v="19" dt="2026-06-04T02:53:55.7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1276" y="272"/>
      </p:cViewPr>
      <p:guideLst>
        <p:guide pos="2381"/>
        <p:guide orient="horz" pos="334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87F458-FAEA-453A-A0BB-3B66B0B16B2C}" type="datetimeFigureOut">
              <a:rPr kumimoji="1" lang="ja-JP" altLang="en-US" smtClean="0"/>
              <a:t>2026/6/4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1243013"/>
            <a:ext cx="2371725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B1D3DD-E0BC-4E0A-9339-A2F475FDD6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0184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B1D3DD-E0BC-4E0A-9339-A2F475FDD629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95296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B1D3DD-E0BC-4E0A-9339-A2F475FDD629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3006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49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68" userDrawn="1">
          <p15:clr>
            <a:srgbClr val="FBAE40"/>
          </p15:clr>
        </p15:guide>
        <p15:guide id="2" pos="2381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249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367" userDrawn="1">
          <p15:clr>
            <a:srgbClr val="F26B43"/>
          </p15:clr>
        </p15:guide>
        <p15:guide id="2" pos="2381" userDrawn="1">
          <p15:clr>
            <a:srgbClr val="F26B43"/>
          </p15:clr>
        </p15:guide>
        <p15:guide id="3" pos="226" userDrawn="1">
          <p15:clr>
            <a:srgbClr val="F26B43"/>
          </p15:clr>
        </p15:guide>
        <p15:guide id="4" pos="4536" userDrawn="1">
          <p15:clr>
            <a:srgbClr val="F26B43"/>
          </p15:clr>
        </p15:guide>
        <p15:guide id="5" orient="horz" pos="226" userDrawn="1">
          <p15:clr>
            <a:srgbClr val="F26B43"/>
          </p15:clr>
        </p15:guide>
        <p15:guide id="6" orient="horz" pos="6509" userDrawn="1">
          <p15:clr>
            <a:srgbClr val="F26B43"/>
          </p15:clr>
        </p15:guide>
        <p15:guide id="7" pos="113" userDrawn="1">
          <p15:clr>
            <a:srgbClr val="F26B43"/>
          </p15:clr>
        </p15:guide>
        <p15:guide id="8" pos="4649" userDrawn="1">
          <p15:clr>
            <a:srgbClr val="F26B43"/>
          </p15:clr>
        </p15:guide>
        <p15:guide id="9" orient="horz" pos="113" userDrawn="1">
          <p15:clr>
            <a:srgbClr val="F26B43"/>
          </p15:clr>
        </p15:guide>
        <p15:guide id="10" orient="horz" pos="662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hyperlink" Target="https://kinoden.kinokuniya.co.jp/help" TargetMode="External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4">
                <a:lumMod val="60000"/>
                <a:lumOff val="40000"/>
              </a:schemeClr>
            </a:gs>
            <a:gs pos="47000">
              <a:srgbClr val="D876BA"/>
            </a:gs>
          </a:gsLst>
          <a:lin ang="3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4" name="グラフィックス 3" descr="風船と吹き流しと紙吹雪">
            <a:extLst>
              <a:ext uri="{FF2B5EF4-FFF2-40B4-BE49-F238E27FC236}">
                <a16:creationId xmlns:a16="http://schemas.microsoft.com/office/drawing/2014/main" id="{C647B908-A0F1-756E-4111-9C4F5A95BCAA}"/>
              </a:ext>
            </a:extLst>
          </p:cNvPr>
          <p:cNvGrpSpPr/>
          <p:nvPr/>
        </p:nvGrpSpPr>
        <p:grpSpPr>
          <a:xfrm rot="10042886">
            <a:off x="-881494" y="361659"/>
            <a:ext cx="3291833" cy="5560868"/>
            <a:chOff x="12710909" y="4480400"/>
            <a:chExt cx="3291833" cy="5560868"/>
          </a:xfrm>
          <a:solidFill>
            <a:srgbClr val="FFFFFF">
              <a:alpha val="70000"/>
            </a:srgbClr>
          </a:solidFill>
        </p:grpSpPr>
        <p:sp>
          <p:nvSpPr>
            <p:cNvPr id="215" name="フリーフォーム: 図形 214">
              <a:extLst>
                <a:ext uri="{FF2B5EF4-FFF2-40B4-BE49-F238E27FC236}">
                  <a16:creationId xmlns:a16="http://schemas.microsoft.com/office/drawing/2014/main" id="{81360548-1766-CD62-91B8-7B02B9979AB2}"/>
                </a:ext>
              </a:extLst>
            </p:cNvPr>
            <p:cNvSpPr/>
            <p:nvPr/>
          </p:nvSpPr>
          <p:spPr>
            <a:xfrm>
              <a:off x="14924806" y="9600507"/>
              <a:ext cx="220380" cy="220380"/>
            </a:xfrm>
            <a:custGeom>
              <a:avLst/>
              <a:gdLst>
                <a:gd name="csX0" fmla="*/ 220380 w 220380"/>
                <a:gd name="csY0" fmla="*/ 110190 h 220380"/>
                <a:gd name="csX1" fmla="*/ 110190 w 220380"/>
                <a:gd name="csY1" fmla="*/ 220380 h 220380"/>
                <a:gd name="csX2" fmla="*/ 0 w 220380"/>
                <a:gd name="csY2" fmla="*/ 110190 h 220380"/>
                <a:gd name="csX3" fmla="*/ 110190 w 220380"/>
                <a:gd name="csY3" fmla="*/ 0 h 220380"/>
                <a:gd name="csX4" fmla="*/ 220380 w 220380"/>
                <a:gd name="csY4" fmla="*/ 110190 h 22038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220380" h="220380">
                  <a:moveTo>
                    <a:pt x="220380" y="110190"/>
                  </a:moveTo>
                  <a:cubicBezTo>
                    <a:pt x="220380" y="171047"/>
                    <a:pt x="171046" y="220380"/>
                    <a:pt x="110190" y="220380"/>
                  </a:cubicBezTo>
                  <a:cubicBezTo>
                    <a:pt x="49333" y="220380"/>
                    <a:pt x="0" y="171046"/>
                    <a:pt x="0" y="110190"/>
                  </a:cubicBezTo>
                  <a:cubicBezTo>
                    <a:pt x="0" y="49334"/>
                    <a:pt x="49334" y="0"/>
                    <a:pt x="110190" y="0"/>
                  </a:cubicBezTo>
                  <a:cubicBezTo>
                    <a:pt x="171047" y="0"/>
                    <a:pt x="220380" y="49334"/>
                    <a:pt x="220380" y="110190"/>
                  </a:cubicBezTo>
                  <a:close/>
                </a:path>
              </a:pathLst>
            </a:custGeom>
            <a:grpFill/>
            <a:ln w="7868" cap="flat">
              <a:noFill/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16" name="フリーフォーム: 図形 215">
              <a:extLst>
                <a:ext uri="{FF2B5EF4-FFF2-40B4-BE49-F238E27FC236}">
                  <a16:creationId xmlns:a16="http://schemas.microsoft.com/office/drawing/2014/main" id="{675F1897-16F2-25A6-EF6D-B7D23CE96EB6}"/>
                </a:ext>
              </a:extLst>
            </p:cNvPr>
            <p:cNvSpPr/>
            <p:nvPr/>
          </p:nvSpPr>
          <p:spPr>
            <a:xfrm>
              <a:off x="14255948" y="6214040"/>
              <a:ext cx="110182" cy="110182"/>
            </a:xfrm>
            <a:custGeom>
              <a:avLst/>
              <a:gdLst>
                <a:gd name="csX0" fmla="*/ 110182 w 110182"/>
                <a:gd name="csY0" fmla="*/ 55091 h 110182"/>
                <a:gd name="csX1" fmla="*/ 55091 w 110182"/>
                <a:gd name="csY1" fmla="*/ 110182 h 110182"/>
                <a:gd name="csX2" fmla="*/ 0 w 110182"/>
                <a:gd name="csY2" fmla="*/ 55091 h 110182"/>
                <a:gd name="csX3" fmla="*/ 55091 w 110182"/>
                <a:gd name="csY3" fmla="*/ 0 h 110182"/>
                <a:gd name="csX4" fmla="*/ 110182 w 110182"/>
                <a:gd name="csY4" fmla="*/ 55091 h 11018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110182" h="110182">
                  <a:moveTo>
                    <a:pt x="110182" y="55091"/>
                  </a:moveTo>
                  <a:cubicBezTo>
                    <a:pt x="110182" y="85517"/>
                    <a:pt x="85517" y="110182"/>
                    <a:pt x="55091" y="110182"/>
                  </a:cubicBezTo>
                  <a:cubicBezTo>
                    <a:pt x="24665" y="110182"/>
                    <a:pt x="0" y="85517"/>
                    <a:pt x="0" y="55091"/>
                  </a:cubicBezTo>
                  <a:cubicBezTo>
                    <a:pt x="0" y="24665"/>
                    <a:pt x="24665" y="0"/>
                    <a:pt x="55091" y="0"/>
                  </a:cubicBezTo>
                  <a:cubicBezTo>
                    <a:pt x="85517" y="0"/>
                    <a:pt x="110182" y="24665"/>
                    <a:pt x="110182" y="55091"/>
                  </a:cubicBezTo>
                  <a:close/>
                </a:path>
              </a:pathLst>
            </a:custGeom>
            <a:grpFill/>
            <a:ln w="7868" cap="flat">
              <a:noFill/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17" name="フリーフォーム: 図形 216">
              <a:extLst>
                <a:ext uri="{FF2B5EF4-FFF2-40B4-BE49-F238E27FC236}">
                  <a16:creationId xmlns:a16="http://schemas.microsoft.com/office/drawing/2014/main" id="{230AE90A-4E50-E646-C845-018C36C4D868}"/>
                </a:ext>
              </a:extLst>
            </p:cNvPr>
            <p:cNvSpPr/>
            <p:nvPr/>
          </p:nvSpPr>
          <p:spPr>
            <a:xfrm>
              <a:off x="15145186" y="7418768"/>
              <a:ext cx="110189" cy="110188"/>
            </a:xfrm>
            <a:custGeom>
              <a:avLst/>
              <a:gdLst>
                <a:gd name="csX0" fmla="*/ 109521 w 110189"/>
                <a:gd name="csY0" fmla="*/ 46390 h 110188"/>
                <a:gd name="csX1" fmla="*/ 46398 w 110189"/>
                <a:gd name="csY1" fmla="*/ 109521 h 110188"/>
                <a:gd name="csX2" fmla="*/ 670 w 110189"/>
                <a:gd name="csY2" fmla="*/ 63817 h 110188"/>
                <a:gd name="csX3" fmla="*/ 63817 w 110189"/>
                <a:gd name="csY3" fmla="*/ 670 h 110188"/>
                <a:gd name="csX4" fmla="*/ 109521 w 110189"/>
                <a:gd name="csY4" fmla="*/ 46390 h 11018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110189" h="110188">
                  <a:moveTo>
                    <a:pt x="109521" y="46390"/>
                  </a:moveTo>
                  <a:cubicBezTo>
                    <a:pt x="115222" y="83614"/>
                    <a:pt x="83630" y="115215"/>
                    <a:pt x="46398" y="109521"/>
                  </a:cubicBezTo>
                  <a:cubicBezTo>
                    <a:pt x="23199" y="105978"/>
                    <a:pt x="4229" y="87016"/>
                    <a:pt x="670" y="63817"/>
                  </a:cubicBezTo>
                  <a:cubicBezTo>
                    <a:pt x="-5039" y="26577"/>
                    <a:pt x="26577" y="-5039"/>
                    <a:pt x="63817" y="670"/>
                  </a:cubicBezTo>
                  <a:cubicBezTo>
                    <a:pt x="87008" y="4229"/>
                    <a:pt x="105970" y="23191"/>
                    <a:pt x="109521" y="46390"/>
                  </a:cubicBezTo>
                  <a:close/>
                </a:path>
              </a:pathLst>
            </a:custGeom>
            <a:grpFill/>
            <a:ln w="7868" cap="flat">
              <a:noFill/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18" name="フリーフォーム: 図形 217">
              <a:extLst>
                <a:ext uri="{FF2B5EF4-FFF2-40B4-BE49-F238E27FC236}">
                  <a16:creationId xmlns:a16="http://schemas.microsoft.com/office/drawing/2014/main" id="{0BDF1C35-3BC4-AD74-BEEF-EF10556CFD1D}"/>
                </a:ext>
              </a:extLst>
            </p:cNvPr>
            <p:cNvSpPr/>
            <p:nvPr/>
          </p:nvSpPr>
          <p:spPr>
            <a:xfrm>
              <a:off x="15556558" y="7683215"/>
              <a:ext cx="220377" cy="220382"/>
            </a:xfrm>
            <a:custGeom>
              <a:avLst/>
              <a:gdLst>
                <a:gd name="csX0" fmla="*/ 219042 w 220377"/>
                <a:gd name="csY0" fmla="*/ 92780 h 220382"/>
                <a:gd name="csX1" fmla="*/ 92796 w 220377"/>
                <a:gd name="csY1" fmla="*/ 219051 h 220382"/>
                <a:gd name="csX2" fmla="*/ 1340 w 220377"/>
                <a:gd name="csY2" fmla="*/ 127634 h 220382"/>
                <a:gd name="csX3" fmla="*/ 127634 w 220377"/>
                <a:gd name="csY3" fmla="*/ 1340 h 220382"/>
                <a:gd name="csX4" fmla="*/ 219042 w 220377"/>
                <a:gd name="csY4" fmla="*/ 92780 h 22038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220377" h="220382">
                  <a:moveTo>
                    <a:pt x="219042" y="92780"/>
                  </a:moveTo>
                  <a:cubicBezTo>
                    <a:pt x="230437" y="167227"/>
                    <a:pt x="167251" y="230429"/>
                    <a:pt x="92796" y="219051"/>
                  </a:cubicBezTo>
                  <a:cubicBezTo>
                    <a:pt x="46391" y="211956"/>
                    <a:pt x="8458" y="174039"/>
                    <a:pt x="1340" y="127634"/>
                  </a:cubicBezTo>
                  <a:cubicBezTo>
                    <a:pt x="-10079" y="53155"/>
                    <a:pt x="53163" y="-10079"/>
                    <a:pt x="127634" y="1340"/>
                  </a:cubicBezTo>
                  <a:cubicBezTo>
                    <a:pt x="174023" y="8467"/>
                    <a:pt x="211940" y="46383"/>
                    <a:pt x="219042" y="92780"/>
                  </a:cubicBezTo>
                  <a:close/>
                </a:path>
              </a:pathLst>
            </a:custGeom>
            <a:grpFill/>
            <a:ln w="7868" cap="flat">
              <a:noFill/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19" name="フリーフォーム: 図形 218">
              <a:extLst>
                <a:ext uri="{FF2B5EF4-FFF2-40B4-BE49-F238E27FC236}">
                  <a16:creationId xmlns:a16="http://schemas.microsoft.com/office/drawing/2014/main" id="{F28C7DB4-1E82-1D73-17DD-2B4DC3C4962D}"/>
                </a:ext>
              </a:extLst>
            </p:cNvPr>
            <p:cNvSpPr/>
            <p:nvPr/>
          </p:nvSpPr>
          <p:spPr>
            <a:xfrm>
              <a:off x="14292670" y="8061720"/>
              <a:ext cx="84329" cy="84291"/>
            </a:xfrm>
            <a:custGeom>
              <a:avLst/>
              <a:gdLst>
                <a:gd name="csX0" fmla="*/ 83186 w 84329"/>
                <a:gd name="csY0" fmla="*/ 78092 h 84291"/>
                <a:gd name="csX1" fmla="*/ 20157 w 84329"/>
                <a:gd name="csY1" fmla="*/ 51854 h 84291"/>
                <a:gd name="csX2" fmla="*/ 1140 w 84329"/>
                <a:gd name="csY2" fmla="*/ 6204 h 84291"/>
                <a:gd name="csX3" fmla="*/ 64192 w 84329"/>
                <a:gd name="csY3" fmla="*/ 32458 h 84291"/>
                <a:gd name="csX4" fmla="*/ 83186 w 84329"/>
                <a:gd name="csY4" fmla="*/ 78092 h 8429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84329" h="84291">
                  <a:moveTo>
                    <a:pt x="83186" y="78092"/>
                  </a:moveTo>
                  <a:cubicBezTo>
                    <a:pt x="76366" y="92967"/>
                    <a:pt x="44820" y="79840"/>
                    <a:pt x="20157" y="51854"/>
                  </a:cubicBezTo>
                  <a:cubicBezTo>
                    <a:pt x="4786" y="34411"/>
                    <a:pt x="-3105" y="15480"/>
                    <a:pt x="1140" y="6204"/>
                  </a:cubicBezTo>
                  <a:cubicBezTo>
                    <a:pt x="7951" y="-8687"/>
                    <a:pt x="39529" y="4464"/>
                    <a:pt x="64192" y="32458"/>
                  </a:cubicBezTo>
                  <a:cubicBezTo>
                    <a:pt x="79556" y="49893"/>
                    <a:pt x="87438" y="68823"/>
                    <a:pt x="83186" y="78092"/>
                  </a:cubicBezTo>
                  <a:close/>
                </a:path>
              </a:pathLst>
            </a:custGeom>
            <a:grpFill/>
            <a:ln w="7868" cap="flat">
              <a:noFill/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20" name="フリーフォーム: 図形 219">
              <a:extLst>
                <a:ext uri="{FF2B5EF4-FFF2-40B4-BE49-F238E27FC236}">
                  <a16:creationId xmlns:a16="http://schemas.microsoft.com/office/drawing/2014/main" id="{DFB66B17-64CA-BBBE-AABE-60638F7C0063}"/>
                </a:ext>
              </a:extLst>
            </p:cNvPr>
            <p:cNvSpPr/>
            <p:nvPr/>
          </p:nvSpPr>
          <p:spPr>
            <a:xfrm>
              <a:off x="15351014" y="9100985"/>
              <a:ext cx="110189" cy="110187"/>
            </a:xfrm>
            <a:custGeom>
              <a:avLst/>
              <a:gdLst>
                <a:gd name="csX0" fmla="*/ 109521 w 110189"/>
                <a:gd name="csY0" fmla="*/ 46390 h 110187"/>
                <a:gd name="csX1" fmla="*/ 46398 w 110189"/>
                <a:gd name="csY1" fmla="*/ 109521 h 110187"/>
                <a:gd name="csX2" fmla="*/ 670 w 110189"/>
                <a:gd name="csY2" fmla="*/ 63817 h 110187"/>
                <a:gd name="csX3" fmla="*/ 63817 w 110189"/>
                <a:gd name="csY3" fmla="*/ 670 h 110187"/>
                <a:gd name="csX4" fmla="*/ 109521 w 110189"/>
                <a:gd name="csY4" fmla="*/ 46390 h 11018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110189" h="110187">
                  <a:moveTo>
                    <a:pt x="109521" y="46390"/>
                  </a:moveTo>
                  <a:cubicBezTo>
                    <a:pt x="115222" y="83613"/>
                    <a:pt x="83630" y="115214"/>
                    <a:pt x="46398" y="109521"/>
                  </a:cubicBezTo>
                  <a:cubicBezTo>
                    <a:pt x="23191" y="105978"/>
                    <a:pt x="4229" y="87015"/>
                    <a:pt x="670" y="63817"/>
                  </a:cubicBezTo>
                  <a:cubicBezTo>
                    <a:pt x="-5039" y="26577"/>
                    <a:pt x="26577" y="-5040"/>
                    <a:pt x="63817" y="670"/>
                  </a:cubicBezTo>
                  <a:cubicBezTo>
                    <a:pt x="87016" y="4229"/>
                    <a:pt x="105970" y="23191"/>
                    <a:pt x="109521" y="46390"/>
                  </a:cubicBezTo>
                  <a:close/>
                </a:path>
              </a:pathLst>
            </a:custGeom>
            <a:grpFill/>
            <a:ln w="7868" cap="flat">
              <a:noFill/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21" name="フリーフォーム: 図形 220">
              <a:extLst>
                <a:ext uri="{FF2B5EF4-FFF2-40B4-BE49-F238E27FC236}">
                  <a16:creationId xmlns:a16="http://schemas.microsoft.com/office/drawing/2014/main" id="{B6958951-75B8-2A10-72BF-4AB9254BE005}"/>
                </a:ext>
              </a:extLst>
            </p:cNvPr>
            <p:cNvSpPr/>
            <p:nvPr/>
          </p:nvSpPr>
          <p:spPr>
            <a:xfrm>
              <a:off x="14219598" y="8601462"/>
              <a:ext cx="220377" cy="220376"/>
            </a:xfrm>
            <a:custGeom>
              <a:avLst/>
              <a:gdLst>
                <a:gd name="csX0" fmla="*/ 219042 w 220377"/>
                <a:gd name="csY0" fmla="*/ 92774 h 220376"/>
                <a:gd name="csX1" fmla="*/ 92796 w 220377"/>
                <a:gd name="csY1" fmla="*/ 219044 h 220376"/>
                <a:gd name="csX2" fmla="*/ 1340 w 220377"/>
                <a:gd name="csY2" fmla="*/ 127627 h 220376"/>
                <a:gd name="csX3" fmla="*/ 127633 w 220377"/>
                <a:gd name="csY3" fmla="*/ 1341 h 220376"/>
                <a:gd name="csX4" fmla="*/ 219042 w 220377"/>
                <a:gd name="csY4" fmla="*/ 92774 h 22037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220377" h="220376">
                  <a:moveTo>
                    <a:pt x="219042" y="92774"/>
                  </a:moveTo>
                  <a:cubicBezTo>
                    <a:pt x="230437" y="167221"/>
                    <a:pt x="167251" y="230423"/>
                    <a:pt x="92796" y="219044"/>
                  </a:cubicBezTo>
                  <a:cubicBezTo>
                    <a:pt x="46391" y="211949"/>
                    <a:pt x="8458" y="174033"/>
                    <a:pt x="1340" y="127627"/>
                  </a:cubicBezTo>
                  <a:cubicBezTo>
                    <a:pt x="-10079" y="53149"/>
                    <a:pt x="53163" y="-10085"/>
                    <a:pt x="127633" y="1341"/>
                  </a:cubicBezTo>
                  <a:cubicBezTo>
                    <a:pt x="174023" y="8460"/>
                    <a:pt x="211939" y="46377"/>
                    <a:pt x="219042" y="92774"/>
                  </a:cubicBezTo>
                  <a:close/>
                </a:path>
              </a:pathLst>
            </a:custGeom>
            <a:grpFill/>
            <a:ln w="7868" cap="flat">
              <a:noFill/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22" name="フリーフォーム: 図形 221">
              <a:extLst>
                <a:ext uri="{FF2B5EF4-FFF2-40B4-BE49-F238E27FC236}">
                  <a16:creationId xmlns:a16="http://schemas.microsoft.com/office/drawing/2014/main" id="{4741388A-6CD5-7337-13F4-B7B1E618ADB8}"/>
                </a:ext>
              </a:extLst>
            </p:cNvPr>
            <p:cNvSpPr/>
            <p:nvPr/>
          </p:nvSpPr>
          <p:spPr>
            <a:xfrm>
              <a:off x="14219893" y="9409514"/>
              <a:ext cx="110184" cy="110183"/>
            </a:xfrm>
            <a:custGeom>
              <a:avLst/>
              <a:gdLst>
                <a:gd name="csX0" fmla="*/ 109518 w 110184"/>
                <a:gd name="csY0" fmla="*/ 46390 h 110183"/>
                <a:gd name="csX1" fmla="*/ 46371 w 110184"/>
                <a:gd name="csY1" fmla="*/ 109513 h 110183"/>
                <a:gd name="csX2" fmla="*/ 667 w 110184"/>
                <a:gd name="csY2" fmla="*/ 63793 h 110183"/>
                <a:gd name="csX3" fmla="*/ 63814 w 110184"/>
                <a:gd name="csY3" fmla="*/ 670 h 110183"/>
                <a:gd name="csX4" fmla="*/ 109518 w 110184"/>
                <a:gd name="csY4" fmla="*/ 46390 h 11018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110184" h="110183">
                  <a:moveTo>
                    <a:pt x="109518" y="46390"/>
                  </a:moveTo>
                  <a:cubicBezTo>
                    <a:pt x="115211" y="83622"/>
                    <a:pt x="83603" y="115223"/>
                    <a:pt x="46371" y="109513"/>
                  </a:cubicBezTo>
                  <a:cubicBezTo>
                    <a:pt x="23172" y="105954"/>
                    <a:pt x="4210" y="86992"/>
                    <a:pt x="667" y="63793"/>
                  </a:cubicBezTo>
                  <a:cubicBezTo>
                    <a:pt x="-5027" y="26562"/>
                    <a:pt x="26582" y="-5039"/>
                    <a:pt x="63814" y="670"/>
                  </a:cubicBezTo>
                  <a:cubicBezTo>
                    <a:pt x="87012" y="4229"/>
                    <a:pt x="105967" y="23192"/>
                    <a:pt x="109518" y="46390"/>
                  </a:cubicBezTo>
                  <a:close/>
                </a:path>
              </a:pathLst>
            </a:custGeom>
            <a:grpFill/>
            <a:ln w="7868" cap="flat">
              <a:noFill/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23" name="フリーフォーム: 図形 222">
              <a:extLst>
                <a:ext uri="{FF2B5EF4-FFF2-40B4-BE49-F238E27FC236}">
                  <a16:creationId xmlns:a16="http://schemas.microsoft.com/office/drawing/2014/main" id="{0B504FCE-5CA4-4AFB-35CD-5F7156E27F22}"/>
                </a:ext>
              </a:extLst>
            </p:cNvPr>
            <p:cNvSpPr/>
            <p:nvPr/>
          </p:nvSpPr>
          <p:spPr>
            <a:xfrm>
              <a:off x="12823484" y="7639149"/>
              <a:ext cx="110182" cy="110182"/>
            </a:xfrm>
            <a:custGeom>
              <a:avLst/>
              <a:gdLst>
                <a:gd name="csX0" fmla="*/ 110182 w 110182"/>
                <a:gd name="csY0" fmla="*/ 55091 h 110182"/>
                <a:gd name="csX1" fmla="*/ 55091 w 110182"/>
                <a:gd name="csY1" fmla="*/ 110182 h 110182"/>
                <a:gd name="csX2" fmla="*/ 0 w 110182"/>
                <a:gd name="csY2" fmla="*/ 55091 h 110182"/>
                <a:gd name="csX3" fmla="*/ 55091 w 110182"/>
                <a:gd name="csY3" fmla="*/ 0 h 110182"/>
                <a:gd name="csX4" fmla="*/ 110182 w 110182"/>
                <a:gd name="csY4" fmla="*/ 55091 h 11018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110182" h="110182">
                  <a:moveTo>
                    <a:pt x="110182" y="55091"/>
                  </a:moveTo>
                  <a:cubicBezTo>
                    <a:pt x="110182" y="85517"/>
                    <a:pt x="85517" y="110182"/>
                    <a:pt x="55091" y="110182"/>
                  </a:cubicBezTo>
                  <a:cubicBezTo>
                    <a:pt x="24665" y="110182"/>
                    <a:pt x="0" y="85517"/>
                    <a:pt x="0" y="55091"/>
                  </a:cubicBezTo>
                  <a:cubicBezTo>
                    <a:pt x="0" y="24665"/>
                    <a:pt x="24665" y="0"/>
                    <a:pt x="55091" y="0"/>
                  </a:cubicBezTo>
                  <a:cubicBezTo>
                    <a:pt x="85517" y="0"/>
                    <a:pt x="110182" y="24665"/>
                    <a:pt x="110182" y="55091"/>
                  </a:cubicBezTo>
                  <a:close/>
                </a:path>
              </a:pathLst>
            </a:custGeom>
            <a:grpFill/>
            <a:ln w="7868" cap="flat">
              <a:noFill/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24" name="フリーフォーム: 図形 223">
              <a:extLst>
                <a:ext uri="{FF2B5EF4-FFF2-40B4-BE49-F238E27FC236}">
                  <a16:creationId xmlns:a16="http://schemas.microsoft.com/office/drawing/2014/main" id="{C199754F-1F9B-A474-AE2B-3A9E711AF765}"/>
                </a:ext>
              </a:extLst>
            </p:cNvPr>
            <p:cNvSpPr/>
            <p:nvPr/>
          </p:nvSpPr>
          <p:spPr>
            <a:xfrm>
              <a:off x="13014476" y="6992702"/>
              <a:ext cx="110189" cy="110187"/>
            </a:xfrm>
            <a:custGeom>
              <a:avLst/>
              <a:gdLst>
                <a:gd name="csX0" fmla="*/ 109521 w 110189"/>
                <a:gd name="csY0" fmla="*/ 46390 h 110187"/>
                <a:gd name="csX1" fmla="*/ 46398 w 110189"/>
                <a:gd name="csY1" fmla="*/ 109521 h 110187"/>
                <a:gd name="csX2" fmla="*/ 670 w 110189"/>
                <a:gd name="csY2" fmla="*/ 63817 h 110187"/>
                <a:gd name="csX3" fmla="*/ 63817 w 110189"/>
                <a:gd name="csY3" fmla="*/ 670 h 110187"/>
                <a:gd name="csX4" fmla="*/ 109521 w 110189"/>
                <a:gd name="csY4" fmla="*/ 46390 h 11018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110189" h="110187">
                  <a:moveTo>
                    <a:pt x="109521" y="46390"/>
                  </a:moveTo>
                  <a:cubicBezTo>
                    <a:pt x="115222" y="83614"/>
                    <a:pt x="83629" y="115215"/>
                    <a:pt x="46398" y="109521"/>
                  </a:cubicBezTo>
                  <a:cubicBezTo>
                    <a:pt x="23191" y="105978"/>
                    <a:pt x="4229" y="87015"/>
                    <a:pt x="670" y="63817"/>
                  </a:cubicBezTo>
                  <a:cubicBezTo>
                    <a:pt x="-5039" y="26577"/>
                    <a:pt x="26578" y="-5039"/>
                    <a:pt x="63817" y="670"/>
                  </a:cubicBezTo>
                  <a:cubicBezTo>
                    <a:pt x="87015" y="4229"/>
                    <a:pt x="105970" y="23191"/>
                    <a:pt x="109521" y="46390"/>
                  </a:cubicBezTo>
                  <a:close/>
                </a:path>
              </a:pathLst>
            </a:custGeom>
            <a:grpFill/>
            <a:ln w="7868" cap="flat">
              <a:noFill/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25" name="フリーフォーム: 図形 224">
              <a:extLst>
                <a:ext uri="{FF2B5EF4-FFF2-40B4-BE49-F238E27FC236}">
                  <a16:creationId xmlns:a16="http://schemas.microsoft.com/office/drawing/2014/main" id="{6B888B61-E560-A091-DCB7-1A761B3A7368}"/>
                </a:ext>
              </a:extLst>
            </p:cNvPr>
            <p:cNvSpPr/>
            <p:nvPr/>
          </p:nvSpPr>
          <p:spPr>
            <a:xfrm>
              <a:off x="14094714" y="8858572"/>
              <a:ext cx="110189" cy="110187"/>
            </a:xfrm>
            <a:custGeom>
              <a:avLst/>
              <a:gdLst>
                <a:gd name="csX0" fmla="*/ 109521 w 110189"/>
                <a:gd name="csY0" fmla="*/ 46390 h 110187"/>
                <a:gd name="csX1" fmla="*/ 46398 w 110189"/>
                <a:gd name="csY1" fmla="*/ 109521 h 110187"/>
                <a:gd name="csX2" fmla="*/ 670 w 110189"/>
                <a:gd name="csY2" fmla="*/ 63817 h 110187"/>
                <a:gd name="csX3" fmla="*/ 63817 w 110189"/>
                <a:gd name="csY3" fmla="*/ 670 h 110187"/>
                <a:gd name="csX4" fmla="*/ 109521 w 110189"/>
                <a:gd name="csY4" fmla="*/ 46390 h 11018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110189" h="110187">
                  <a:moveTo>
                    <a:pt x="109521" y="46390"/>
                  </a:moveTo>
                  <a:cubicBezTo>
                    <a:pt x="115223" y="83613"/>
                    <a:pt x="83629" y="115214"/>
                    <a:pt x="46398" y="109521"/>
                  </a:cubicBezTo>
                  <a:cubicBezTo>
                    <a:pt x="23191" y="105978"/>
                    <a:pt x="4229" y="87015"/>
                    <a:pt x="670" y="63817"/>
                  </a:cubicBezTo>
                  <a:cubicBezTo>
                    <a:pt x="-5039" y="26577"/>
                    <a:pt x="26578" y="-5040"/>
                    <a:pt x="63817" y="670"/>
                  </a:cubicBezTo>
                  <a:cubicBezTo>
                    <a:pt x="87015" y="4229"/>
                    <a:pt x="105970" y="23191"/>
                    <a:pt x="109521" y="46390"/>
                  </a:cubicBezTo>
                  <a:close/>
                </a:path>
              </a:pathLst>
            </a:custGeom>
            <a:grpFill/>
            <a:ln w="7868" cap="flat">
              <a:noFill/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26" name="フリーフォーム: 図形 225">
              <a:extLst>
                <a:ext uri="{FF2B5EF4-FFF2-40B4-BE49-F238E27FC236}">
                  <a16:creationId xmlns:a16="http://schemas.microsoft.com/office/drawing/2014/main" id="{6E91422E-E319-FF27-C7B8-7A54C63042AE}"/>
                </a:ext>
              </a:extLst>
            </p:cNvPr>
            <p:cNvSpPr/>
            <p:nvPr/>
          </p:nvSpPr>
          <p:spPr>
            <a:xfrm>
              <a:off x="13661602" y="8017646"/>
              <a:ext cx="84326" cy="84291"/>
            </a:xfrm>
            <a:custGeom>
              <a:avLst/>
              <a:gdLst>
                <a:gd name="csX0" fmla="*/ 83186 w 84326"/>
                <a:gd name="csY0" fmla="*/ 78092 h 84291"/>
                <a:gd name="csX1" fmla="*/ 20157 w 84326"/>
                <a:gd name="csY1" fmla="*/ 51854 h 84291"/>
                <a:gd name="csX2" fmla="*/ 1140 w 84326"/>
                <a:gd name="csY2" fmla="*/ 6204 h 84291"/>
                <a:gd name="csX3" fmla="*/ 64192 w 84326"/>
                <a:gd name="csY3" fmla="*/ 32458 h 84291"/>
                <a:gd name="csX4" fmla="*/ 83186 w 84326"/>
                <a:gd name="csY4" fmla="*/ 78092 h 8429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84326" h="84291">
                  <a:moveTo>
                    <a:pt x="83186" y="78092"/>
                  </a:moveTo>
                  <a:cubicBezTo>
                    <a:pt x="76366" y="92967"/>
                    <a:pt x="44820" y="79840"/>
                    <a:pt x="20157" y="51854"/>
                  </a:cubicBezTo>
                  <a:cubicBezTo>
                    <a:pt x="4786" y="34411"/>
                    <a:pt x="-3105" y="15481"/>
                    <a:pt x="1140" y="6204"/>
                  </a:cubicBezTo>
                  <a:cubicBezTo>
                    <a:pt x="7951" y="-8687"/>
                    <a:pt x="39521" y="4464"/>
                    <a:pt x="64192" y="32458"/>
                  </a:cubicBezTo>
                  <a:cubicBezTo>
                    <a:pt x="79556" y="49893"/>
                    <a:pt x="87430" y="68824"/>
                    <a:pt x="83186" y="78092"/>
                  </a:cubicBezTo>
                  <a:close/>
                </a:path>
              </a:pathLst>
            </a:custGeom>
            <a:grpFill/>
            <a:ln w="7868" cap="flat">
              <a:noFill/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27" name="フリーフォーム: 図形 226">
              <a:extLst>
                <a:ext uri="{FF2B5EF4-FFF2-40B4-BE49-F238E27FC236}">
                  <a16:creationId xmlns:a16="http://schemas.microsoft.com/office/drawing/2014/main" id="{9ABB47E1-A6FB-B480-A99A-8AE2EC5E61BB}"/>
                </a:ext>
              </a:extLst>
            </p:cNvPr>
            <p:cNvSpPr/>
            <p:nvPr/>
          </p:nvSpPr>
          <p:spPr>
            <a:xfrm>
              <a:off x="14785137" y="8616521"/>
              <a:ext cx="168664" cy="168590"/>
            </a:xfrm>
            <a:custGeom>
              <a:avLst/>
              <a:gdLst>
                <a:gd name="csX0" fmla="*/ 166379 w 168664"/>
                <a:gd name="csY0" fmla="*/ 156193 h 168590"/>
                <a:gd name="csX1" fmla="*/ 40314 w 168664"/>
                <a:gd name="csY1" fmla="*/ 103717 h 168590"/>
                <a:gd name="csX2" fmla="*/ 2279 w 168664"/>
                <a:gd name="csY2" fmla="*/ 12410 h 168590"/>
                <a:gd name="csX3" fmla="*/ 128384 w 168664"/>
                <a:gd name="csY3" fmla="*/ 64911 h 168590"/>
                <a:gd name="csX4" fmla="*/ 166379 w 168664"/>
                <a:gd name="csY4" fmla="*/ 156193 h 16859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168664" h="168590">
                  <a:moveTo>
                    <a:pt x="166379" y="156193"/>
                  </a:moveTo>
                  <a:cubicBezTo>
                    <a:pt x="152749" y="185944"/>
                    <a:pt x="89649" y="159682"/>
                    <a:pt x="40314" y="103717"/>
                  </a:cubicBezTo>
                  <a:cubicBezTo>
                    <a:pt x="9571" y="68840"/>
                    <a:pt x="-6210" y="30963"/>
                    <a:pt x="2279" y="12410"/>
                  </a:cubicBezTo>
                  <a:cubicBezTo>
                    <a:pt x="15911" y="-17372"/>
                    <a:pt x="79050" y="8922"/>
                    <a:pt x="128384" y="64911"/>
                  </a:cubicBezTo>
                  <a:cubicBezTo>
                    <a:pt x="159119" y="99795"/>
                    <a:pt x="174876" y="137649"/>
                    <a:pt x="166379" y="156193"/>
                  </a:cubicBezTo>
                  <a:close/>
                </a:path>
              </a:pathLst>
            </a:custGeom>
            <a:grpFill/>
            <a:ln w="7868" cap="flat">
              <a:noFill/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28" name="フリーフォーム: 図形 227">
              <a:extLst>
                <a:ext uri="{FF2B5EF4-FFF2-40B4-BE49-F238E27FC236}">
                  <a16:creationId xmlns:a16="http://schemas.microsoft.com/office/drawing/2014/main" id="{D600109B-44D8-319F-C7AD-D40A46AB92DA}"/>
                </a:ext>
              </a:extLst>
            </p:cNvPr>
            <p:cNvSpPr/>
            <p:nvPr/>
          </p:nvSpPr>
          <p:spPr>
            <a:xfrm>
              <a:off x="13616848" y="8777762"/>
              <a:ext cx="110189" cy="110187"/>
            </a:xfrm>
            <a:custGeom>
              <a:avLst/>
              <a:gdLst>
                <a:gd name="csX0" fmla="*/ 109521 w 110189"/>
                <a:gd name="csY0" fmla="*/ 46390 h 110187"/>
                <a:gd name="csX1" fmla="*/ 46398 w 110189"/>
                <a:gd name="csY1" fmla="*/ 109521 h 110187"/>
                <a:gd name="csX2" fmla="*/ 670 w 110189"/>
                <a:gd name="csY2" fmla="*/ 63817 h 110187"/>
                <a:gd name="csX3" fmla="*/ 63817 w 110189"/>
                <a:gd name="csY3" fmla="*/ 670 h 110187"/>
                <a:gd name="csX4" fmla="*/ 109521 w 110189"/>
                <a:gd name="csY4" fmla="*/ 46390 h 11018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110189" h="110187">
                  <a:moveTo>
                    <a:pt x="109521" y="46390"/>
                  </a:moveTo>
                  <a:cubicBezTo>
                    <a:pt x="115223" y="83614"/>
                    <a:pt x="83629" y="115215"/>
                    <a:pt x="46398" y="109521"/>
                  </a:cubicBezTo>
                  <a:cubicBezTo>
                    <a:pt x="23191" y="105970"/>
                    <a:pt x="4229" y="87015"/>
                    <a:pt x="670" y="63817"/>
                  </a:cubicBezTo>
                  <a:cubicBezTo>
                    <a:pt x="-5039" y="26577"/>
                    <a:pt x="26577" y="-5039"/>
                    <a:pt x="63817" y="670"/>
                  </a:cubicBezTo>
                  <a:cubicBezTo>
                    <a:pt x="87008" y="4229"/>
                    <a:pt x="105970" y="23191"/>
                    <a:pt x="109521" y="46390"/>
                  </a:cubicBezTo>
                  <a:close/>
                </a:path>
              </a:pathLst>
            </a:custGeom>
            <a:grpFill/>
            <a:ln w="7868" cap="flat">
              <a:noFill/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29" name="フリーフォーム: 図形 228">
              <a:extLst>
                <a:ext uri="{FF2B5EF4-FFF2-40B4-BE49-F238E27FC236}">
                  <a16:creationId xmlns:a16="http://schemas.microsoft.com/office/drawing/2014/main" id="{D15D73FF-5D7E-C424-995B-51FF727F0ADA}"/>
                </a:ext>
              </a:extLst>
            </p:cNvPr>
            <p:cNvSpPr/>
            <p:nvPr/>
          </p:nvSpPr>
          <p:spPr>
            <a:xfrm>
              <a:off x="13463260" y="9820892"/>
              <a:ext cx="220377" cy="220375"/>
            </a:xfrm>
            <a:custGeom>
              <a:avLst/>
              <a:gdLst>
                <a:gd name="csX0" fmla="*/ 219042 w 220377"/>
                <a:gd name="csY0" fmla="*/ 92774 h 220375"/>
                <a:gd name="csX1" fmla="*/ 92796 w 220377"/>
                <a:gd name="csY1" fmla="*/ 219044 h 220375"/>
                <a:gd name="csX2" fmla="*/ 1340 w 220377"/>
                <a:gd name="csY2" fmla="*/ 127627 h 220375"/>
                <a:gd name="csX3" fmla="*/ 127633 w 220377"/>
                <a:gd name="csY3" fmla="*/ 1341 h 220375"/>
                <a:gd name="csX4" fmla="*/ 219042 w 220377"/>
                <a:gd name="csY4" fmla="*/ 92774 h 22037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220377" h="220375">
                  <a:moveTo>
                    <a:pt x="219042" y="92774"/>
                  </a:moveTo>
                  <a:cubicBezTo>
                    <a:pt x="230437" y="167221"/>
                    <a:pt x="167251" y="230423"/>
                    <a:pt x="92796" y="219044"/>
                  </a:cubicBezTo>
                  <a:cubicBezTo>
                    <a:pt x="46390" y="211949"/>
                    <a:pt x="8458" y="174033"/>
                    <a:pt x="1340" y="127627"/>
                  </a:cubicBezTo>
                  <a:cubicBezTo>
                    <a:pt x="-10079" y="53149"/>
                    <a:pt x="53163" y="-10085"/>
                    <a:pt x="127633" y="1341"/>
                  </a:cubicBezTo>
                  <a:cubicBezTo>
                    <a:pt x="174023" y="8452"/>
                    <a:pt x="211939" y="46377"/>
                    <a:pt x="219042" y="92774"/>
                  </a:cubicBezTo>
                  <a:close/>
                </a:path>
              </a:pathLst>
            </a:custGeom>
            <a:grpFill/>
            <a:ln w="7868" cap="flat">
              <a:noFill/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30" name="フリーフォーム: 図形 229">
              <a:extLst>
                <a:ext uri="{FF2B5EF4-FFF2-40B4-BE49-F238E27FC236}">
                  <a16:creationId xmlns:a16="http://schemas.microsoft.com/office/drawing/2014/main" id="{8B5A7C4A-E4BB-39A1-45DB-783D4906A4BB}"/>
                </a:ext>
              </a:extLst>
            </p:cNvPr>
            <p:cNvSpPr/>
            <p:nvPr/>
          </p:nvSpPr>
          <p:spPr>
            <a:xfrm>
              <a:off x="13771786" y="9350745"/>
              <a:ext cx="220379" cy="220383"/>
            </a:xfrm>
            <a:custGeom>
              <a:avLst/>
              <a:gdLst>
                <a:gd name="csX0" fmla="*/ 219045 w 220379"/>
                <a:gd name="csY0" fmla="*/ 92788 h 220383"/>
                <a:gd name="csX1" fmla="*/ 92752 w 220379"/>
                <a:gd name="csY1" fmla="*/ 219043 h 220383"/>
                <a:gd name="csX2" fmla="*/ 1335 w 220379"/>
                <a:gd name="csY2" fmla="*/ 127594 h 220383"/>
                <a:gd name="csX3" fmla="*/ 127628 w 220379"/>
                <a:gd name="csY3" fmla="*/ 1340 h 220383"/>
                <a:gd name="csX4" fmla="*/ 219045 w 220379"/>
                <a:gd name="csY4" fmla="*/ 92788 h 22038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220379" h="220383">
                  <a:moveTo>
                    <a:pt x="219045" y="92788"/>
                  </a:moveTo>
                  <a:cubicBezTo>
                    <a:pt x="230440" y="167251"/>
                    <a:pt x="167206" y="230461"/>
                    <a:pt x="92752" y="219043"/>
                  </a:cubicBezTo>
                  <a:cubicBezTo>
                    <a:pt x="46354" y="211924"/>
                    <a:pt x="8438" y="174000"/>
                    <a:pt x="1335" y="127594"/>
                  </a:cubicBezTo>
                  <a:cubicBezTo>
                    <a:pt x="-10060" y="53132"/>
                    <a:pt x="53173" y="-10078"/>
                    <a:pt x="127628" y="1340"/>
                  </a:cubicBezTo>
                  <a:cubicBezTo>
                    <a:pt x="174026" y="8459"/>
                    <a:pt x="211942" y="46391"/>
                    <a:pt x="219045" y="92788"/>
                  </a:cubicBezTo>
                  <a:close/>
                </a:path>
              </a:pathLst>
            </a:custGeom>
            <a:grpFill/>
            <a:ln w="7868" cap="flat">
              <a:noFill/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31" name="フリーフォーム: 図形 230">
              <a:extLst>
                <a:ext uri="{FF2B5EF4-FFF2-40B4-BE49-F238E27FC236}">
                  <a16:creationId xmlns:a16="http://schemas.microsoft.com/office/drawing/2014/main" id="{1B6DA0F0-439C-1E81-4F76-1D3B193197A5}"/>
                </a:ext>
              </a:extLst>
            </p:cNvPr>
            <p:cNvSpPr/>
            <p:nvPr/>
          </p:nvSpPr>
          <p:spPr>
            <a:xfrm>
              <a:off x="13116605" y="7405673"/>
              <a:ext cx="110184" cy="110183"/>
            </a:xfrm>
            <a:custGeom>
              <a:avLst/>
              <a:gdLst>
                <a:gd name="csX0" fmla="*/ 109518 w 110184"/>
                <a:gd name="csY0" fmla="*/ 46390 h 110183"/>
                <a:gd name="csX1" fmla="*/ 46371 w 110184"/>
                <a:gd name="csY1" fmla="*/ 109514 h 110183"/>
                <a:gd name="csX2" fmla="*/ 667 w 110184"/>
                <a:gd name="csY2" fmla="*/ 63794 h 110183"/>
                <a:gd name="csX3" fmla="*/ 63813 w 110184"/>
                <a:gd name="csY3" fmla="*/ 670 h 110183"/>
                <a:gd name="csX4" fmla="*/ 109518 w 110184"/>
                <a:gd name="csY4" fmla="*/ 46390 h 11018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110184" h="110183">
                  <a:moveTo>
                    <a:pt x="109518" y="46390"/>
                  </a:moveTo>
                  <a:cubicBezTo>
                    <a:pt x="115211" y="83622"/>
                    <a:pt x="83602" y="115223"/>
                    <a:pt x="46371" y="109514"/>
                  </a:cubicBezTo>
                  <a:cubicBezTo>
                    <a:pt x="23172" y="105954"/>
                    <a:pt x="4210" y="86992"/>
                    <a:pt x="667" y="63794"/>
                  </a:cubicBezTo>
                  <a:cubicBezTo>
                    <a:pt x="-5027" y="26562"/>
                    <a:pt x="26582" y="-5039"/>
                    <a:pt x="63813" y="670"/>
                  </a:cubicBezTo>
                  <a:cubicBezTo>
                    <a:pt x="87004" y="4222"/>
                    <a:pt x="105966" y="23192"/>
                    <a:pt x="109518" y="46390"/>
                  </a:cubicBezTo>
                  <a:close/>
                </a:path>
              </a:pathLst>
            </a:custGeom>
            <a:grpFill/>
            <a:ln w="7868" cap="flat">
              <a:noFill/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32" name="フリーフォーム: 図形 231">
              <a:extLst>
                <a:ext uri="{FF2B5EF4-FFF2-40B4-BE49-F238E27FC236}">
                  <a16:creationId xmlns:a16="http://schemas.microsoft.com/office/drawing/2014/main" id="{263B8D55-0DA3-FDF7-EFA7-22D94EC8C1B4}"/>
                </a:ext>
              </a:extLst>
            </p:cNvPr>
            <p:cNvSpPr/>
            <p:nvPr/>
          </p:nvSpPr>
          <p:spPr>
            <a:xfrm>
              <a:off x="14452227" y="9177613"/>
              <a:ext cx="110184" cy="110183"/>
            </a:xfrm>
            <a:custGeom>
              <a:avLst/>
              <a:gdLst>
                <a:gd name="csX0" fmla="*/ 109518 w 110184"/>
                <a:gd name="csY0" fmla="*/ 46391 h 110183"/>
                <a:gd name="csX1" fmla="*/ 46371 w 110184"/>
                <a:gd name="csY1" fmla="*/ 109514 h 110183"/>
                <a:gd name="csX2" fmla="*/ 667 w 110184"/>
                <a:gd name="csY2" fmla="*/ 63793 h 110183"/>
                <a:gd name="csX3" fmla="*/ 63814 w 110184"/>
                <a:gd name="csY3" fmla="*/ 670 h 110183"/>
                <a:gd name="csX4" fmla="*/ 109518 w 110184"/>
                <a:gd name="csY4" fmla="*/ 46391 h 11018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110184" h="110183">
                  <a:moveTo>
                    <a:pt x="109518" y="46391"/>
                  </a:moveTo>
                  <a:cubicBezTo>
                    <a:pt x="115211" y="83622"/>
                    <a:pt x="83603" y="115223"/>
                    <a:pt x="46371" y="109514"/>
                  </a:cubicBezTo>
                  <a:cubicBezTo>
                    <a:pt x="23172" y="105954"/>
                    <a:pt x="4210" y="86992"/>
                    <a:pt x="667" y="63793"/>
                  </a:cubicBezTo>
                  <a:cubicBezTo>
                    <a:pt x="-5027" y="26562"/>
                    <a:pt x="26582" y="-5039"/>
                    <a:pt x="63814" y="670"/>
                  </a:cubicBezTo>
                  <a:cubicBezTo>
                    <a:pt x="87012" y="4230"/>
                    <a:pt x="105967" y="23192"/>
                    <a:pt x="109518" y="46391"/>
                  </a:cubicBezTo>
                  <a:close/>
                </a:path>
              </a:pathLst>
            </a:custGeom>
            <a:grpFill/>
            <a:ln w="7868" cap="flat">
              <a:noFill/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33" name="フリーフォーム: 図形 232">
              <a:extLst>
                <a:ext uri="{FF2B5EF4-FFF2-40B4-BE49-F238E27FC236}">
                  <a16:creationId xmlns:a16="http://schemas.microsoft.com/office/drawing/2014/main" id="{3C1A02C4-D6B0-8E22-133E-6878578BC56F}"/>
                </a:ext>
              </a:extLst>
            </p:cNvPr>
            <p:cNvSpPr/>
            <p:nvPr/>
          </p:nvSpPr>
          <p:spPr>
            <a:xfrm rot="-2700000">
              <a:off x="12799686" y="7250960"/>
              <a:ext cx="110196" cy="45404"/>
            </a:xfrm>
            <a:custGeom>
              <a:avLst/>
              <a:gdLst>
                <a:gd name="csX0" fmla="*/ 110197 w 110196"/>
                <a:gd name="csY0" fmla="*/ 22702 h 45404"/>
                <a:gd name="csX1" fmla="*/ 55098 w 110196"/>
                <a:gd name="csY1" fmla="*/ 45405 h 45404"/>
                <a:gd name="csX2" fmla="*/ 0 w 110196"/>
                <a:gd name="csY2" fmla="*/ 22702 h 45404"/>
                <a:gd name="csX3" fmla="*/ 55098 w 110196"/>
                <a:gd name="csY3" fmla="*/ 0 h 45404"/>
                <a:gd name="csX4" fmla="*/ 110197 w 110196"/>
                <a:gd name="csY4" fmla="*/ 22702 h 4540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110196" h="45404">
                  <a:moveTo>
                    <a:pt x="110197" y="22702"/>
                  </a:moveTo>
                  <a:cubicBezTo>
                    <a:pt x="110197" y="35240"/>
                    <a:pt x="85528" y="45405"/>
                    <a:pt x="55098" y="45405"/>
                  </a:cubicBezTo>
                  <a:cubicBezTo>
                    <a:pt x="24668" y="45405"/>
                    <a:pt x="0" y="35240"/>
                    <a:pt x="0" y="22702"/>
                  </a:cubicBezTo>
                  <a:cubicBezTo>
                    <a:pt x="0" y="10164"/>
                    <a:pt x="24668" y="0"/>
                    <a:pt x="55098" y="0"/>
                  </a:cubicBezTo>
                  <a:cubicBezTo>
                    <a:pt x="85528" y="0"/>
                    <a:pt x="110197" y="10164"/>
                    <a:pt x="110197" y="22702"/>
                  </a:cubicBezTo>
                  <a:close/>
                </a:path>
              </a:pathLst>
            </a:custGeom>
            <a:grpFill/>
            <a:ln w="7868" cap="flat">
              <a:noFill/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34" name="フリーフォーム: 図形 233">
              <a:extLst>
                <a:ext uri="{FF2B5EF4-FFF2-40B4-BE49-F238E27FC236}">
                  <a16:creationId xmlns:a16="http://schemas.microsoft.com/office/drawing/2014/main" id="{78DA4448-4047-D6C1-EC06-96242D1D7252}"/>
                </a:ext>
              </a:extLst>
            </p:cNvPr>
            <p:cNvSpPr/>
            <p:nvPr/>
          </p:nvSpPr>
          <p:spPr>
            <a:xfrm rot="-2700000">
              <a:off x="14331798" y="9553652"/>
              <a:ext cx="110196" cy="45404"/>
            </a:xfrm>
            <a:custGeom>
              <a:avLst/>
              <a:gdLst>
                <a:gd name="csX0" fmla="*/ 110197 w 110196"/>
                <a:gd name="csY0" fmla="*/ 22702 h 45404"/>
                <a:gd name="csX1" fmla="*/ 55098 w 110196"/>
                <a:gd name="csY1" fmla="*/ 45405 h 45404"/>
                <a:gd name="csX2" fmla="*/ 0 w 110196"/>
                <a:gd name="csY2" fmla="*/ 22702 h 45404"/>
                <a:gd name="csX3" fmla="*/ 55098 w 110196"/>
                <a:gd name="csY3" fmla="*/ 0 h 45404"/>
                <a:gd name="csX4" fmla="*/ 110197 w 110196"/>
                <a:gd name="csY4" fmla="*/ 22702 h 4540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110196" h="45404">
                  <a:moveTo>
                    <a:pt x="110197" y="22702"/>
                  </a:moveTo>
                  <a:cubicBezTo>
                    <a:pt x="110197" y="35240"/>
                    <a:pt x="85528" y="45405"/>
                    <a:pt x="55098" y="45405"/>
                  </a:cubicBezTo>
                  <a:cubicBezTo>
                    <a:pt x="24668" y="45405"/>
                    <a:pt x="0" y="35240"/>
                    <a:pt x="0" y="22702"/>
                  </a:cubicBezTo>
                  <a:cubicBezTo>
                    <a:pt x="0" y="10164"/>
                    <a:pt x="24668" y="0"/>
                    <a:pt x="55098" y="0"/>
                  </a:cubicBezTo>
                  <a:cubicBezTo>
                    <a:pt x="85528" y="0"/>
                    <a:pt x="110197" y="10164"/>
                    <a:pt x="110197" y="22702"/>
                  </a:cubicBezTo>
                  <a:close/>
                </a:path>
              </a:pathLst>
            </a:custGeom>
            <a:grpFill/>
            <a:ln w="7868" cap="flat">
              <a:noFill/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35" name="フリーフォーム: 図形 234">
              <a:extLst>
                <a:ext uri="{FF2B5EF4-FFF2-40B4-BE49-F238E27FC236}">
                  <a16:creationId xmlns:a16="http://schemas.microsoft.com/office/drawing/2014/main" id="{4C2CC127-D230-1AA0-0ACB-041AAAAEE0EB}"/>
                </a:ext>
              </a:extLst>
            </p:cNvPr>
            <p:cNvSpPr/>
            <p:nvPr/>
          </p:nvSpPr>
          <p:spPr>
            <a:xfrm rot="-2700000">
              <a:off x="14994338" y="8302648"/>
              <a:ext cx="220378" cy="90809"/>
            </a:xfrm>
            <a:custGeom>
              <a:avLst/>
              <a:gdLst>
                <a:gd name="csX0" fmla="*/ 220378 w 220378"/>
                <a:gd name="csY0" fmla="*/ 45405 h 90809"/>
                <a:gd name="csX1" fmla="*/ 110189 w 220378"/>
                <a:gd name="csY1" fmla="*/ 90810 h 90809"/>
                <a:gd name="csX2" fmla="*/ 1 w 220378"/>
                <a:gd name="csY2" fmla="*/ 45405 h 90809"/>
                <a:gd name="csX3" fmla="*/ 110189 w 220378"/>
                <a:gd name="csY3" fmla="*/ 0 h 90809"/>
                <a:gd name="csX4" fmla="*/ 220378 w 220378"/>
                <a:gd name="csY4" fmla="*/ 45405 h 9080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220378" h="90809">
                  <a:moveTo>
                    <a:pt x="220378" y="45405"/>
                  </a:moveTo>
                  <a:cubicBezTo>
                    <a:pt x="220378" y="70481"/>
                    <a:pt x="171045" y="90810"/>
                    <a:pt x="110189" y="90810"/>
                  </a:cubicBezTo>
                  <a:cubicBezTo>
                    <a:pt x="49333" y="90810"/>
                    <a:pt x="1" y="70481"/>
                    <a:pt x="1" y="45405"/>
                  </a:cubicBezTo>
                  <a:cubicBezTo>
                    <a:pt x="1" y="20329"/>
                    <a:pt x="49334" y="0"/>
                    <a:pt x="110189" y="0"/>
                  </a:cubicBezTo>
                  <a:cubicBezTo>
                    <a:pt x="171045" y="0"/>
                    <a:pt x="220378" y="20329"/>
                    <a:pt x="220378" y="45405"/>
                  </a:cubicBezTo>
                  <a:close/>
                </a:path>
              </a:pathLst>
            </a:custGeom>
            <a:grpFill/>
            <a:ln w="7868" cap="flat">
              <a:noFill/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36" name="フリーフォーム: 図形 235">
              <a:extLst>
                <a:ext uri="{FF2B5EF4-FFF2-40B4-BE49-F238E27FC236}">
                  <a16:creationId xmlns:a16="http://schemas.microsoft.com/office/drawing/2014/main" id="{B100D079-3091-17C1-B897-6BAD7B224BA8}"/>
                </a:ext>
              </a:extLst>
            </p:cNvPr>
            <p:cNvSpPr/>
            <p:nvPr/>
          </p:nvSpPr>
          <p:spPr>
            <a:xfrm>
              <a:off x="13712344" y="6647446"/>
              <a:ext cx="110182" cy="110182"/>
            </a:xfrm>
            <a:custGeom>
              <a:avLst/>
              <a:gdLst>
                <a:gd name="csX0" fmla="*/ 110182 w 110182"/>
                <a:gd name="csY0" fmla="*/ 55091 h 110182"/>
                <a:gd name="csX1" fmla="*/ 55091 w 110182"/>
                <a:gd name="csY1" fmla="*/ 110182 h 110182"/>
                <a:gd name="csX2" fmla="*/ 0 w 110182"/>
                <a:gd name="csY2" fmla="*/ 55091 h 110182"/>
                <a:gd name="csX3" fmla="*/ 55091 w 110182"/>
                <a:gd name="csY3" fmla="*/ 0 h 110182"/>
                <a:gd name="csX4" fmla="*/ 110182 w 110182"/>
                <a:gd name="csY4" fmla="*/ 55091 h 11018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110182" h="110182">
                  <a:moveTo>
                    <a:pt x="110182" y="55091"/>
                  </a:moveTo>
                  <a:cubicBezTo>
                    <a:pt x="110182" y="85517"/>
                    <a:pt x="85517" y="110182"/>
                    <a:pt x="55091" y="110182"/>
                  </a:cubicBezTo>
                  <a:cubicBezTo>
                    <a:pt x="24665" y="110182"/>
                    <a:pt x="0" y="85517"/>
                    <a:pt x="0" y="55091"/>
                  </a:cubicBezTo>
                  <a:cubicBezTo>
                    <a:pt x="0" y="24665"/>
                    <a:pt x="24665" y="0"/>
                    <a:pt x="55091" y="0"/>
                  </a:cubicBezTo>
                  <a:cubicBezTo>
                    <a:pt x="85517" y="0"/>
                    <a:pt x="110182" y="24665"/>
                    <a:pt x="110182" y="55091"/>
                  </a:cubicBezTo>
                  <a:close/>
                </a:path>
              </a:pathLst>
            </a:custGeom>
            <a:grpFill/>
            <a:ln w="7868" cap="flat">
              <a:noFill/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37" name="フリーフォーム: 図形 236">
              <a:extLst>
                <a:ext uri="{FF2B5EF4-FFF2-40B4-BE49-F238E27FC236}">
                  <a16:creationId xmlns:a16="http://schemas.microsoft.com/office/drawing/2014/main" id="{56A90153-EB18-A743-7FB8-E1C284EDE23B}"/>
                </a:ext>
              </a:extLst>
            </p:cNvPr>
            <p:cNvSpPr/>
            <p:nvPr/>
          </p:nvSpPr>
          <p:spPr>
            <a:xfrm>
              <a:off x="15714635" y="6103844"/>
              <a:ext cx="84335" cy="84295"/>
            </a:xfrm>
            <a:custGeom>
              <a:avLst/>
              <a:gdLst>
                <a:gd name="csX0" fmla="*/ 83195 w 84335"/>
                <a:gd name="csY0" fmla="*/ 78100 h 84295"/>
                <a:gd name="csX1" fmla="*/ 20142 w 84335"/>
                <a:gd name="csY1" fmla="*/ 51837 h 84295"/>
                <a:gd name="csX2" fmla="*/ 1141 w 84335"/>
                <a:gd name="csY2" fmla="*/ 6196 h 84295"/>
                <a:gd name="csX3" fmla="*/ 64193 w 84335"/>
                <a:gd name="csY3" fmla="*/ 32458 h 84295"/>
                <a:gd name="csX4" fmla="*/ 83195 w 84335"/>
                <a:gd name="csY4" fmla="*/ 78100 h 8429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84335" h="84295">
                  <a:moveTo>
                    <a:pt x="83195" y="78100"/>
                  </a:moveTo>
                  <a:cubicBezTo>
                    <a:pt x="76375" y="92975"/>
                    <a:pt x="44806" y="79832"/>
                    <a:pt x="20142" y="51837"/>
                  </a:cubicBezTo>
                  <a:cubicBezTo>
                    <a:pt x="4771" y="34395"/>
                    <a:pt x="-3103" y="15464"/>
                    <a:pt x="1141" y="6196"/>
                  </a:cubicBezTo>
                  <a:cubicBezTo>
                    <a:pt x="7960" y="-8679"/>
                    <a:pt x="39530" y="4463"/>
                    <a:pt x="64193" y="32458"/>
                  </a:cubicBezTo>
                  <a:cubicBezTo>
                    <a:pt x="79565" y="49900"/>
                    <a:pt x="87439" y="68831"/>
                    <a:pt x="83195" y="78100"/>
                  </a:cubicBezTo>
                  <a:close/>
                </a:path>
              </a:pathLst>
            </a:custGeom>
            <a:grpFill/>
            <a:ln w="7868" cap="flat">
              <a:noFill/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38" name="フリーフォーム: 図形 237">
              <a:extLst>
                <a:ext uri="{FF2B5EF4-FFF2-40B4-BE49-F238E27FC236}">
                  <a16:creationId xmlns:a16="http://schemas.microsoft.com/office/drawing/2014/main" id="{D7157A4C-8210-C37F-333E-79FCE88D02F5}"/>
                </a:ext>
              </a:extLst>
            </p:cNvPr>
            <p:cNvSpPr/>
            <p:nvPr/>
          </p:nvSpPr>
          <p:spPr>
            <a:xfrm>
              <a:off x="14924419" y="4517125"/>
              <a:ext cx="110187" cy="110190"/>
            </a:xfrm>
            <a:custGeom>
              <a:avLst/>
              <a:gdLst>
                <a:gd name="csX0" fmla="*/ 95457 w 110187"/>
                <a:gd name="csY0" fmla="*/ 14745 h 110190"/>
                <a:gd name="csX1" fmla="*/ 14726 w 110187"/>
                <a:gd name="csY1" fmla="*/ 95445 h 110190"/>
                <a:gd name="csX2" fmla="*/ 95457 w 110187"/>
                <a:gd name="csY2" fmla="*/ 14745 h 11019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</a:cxnLst>
              <a:rect l="l" t="t" r="r" b="b"/>
              <a:pathLst>
                <a:path w="110187" h="110190">
                  <a:moveTo>
                    <a:pt x="95457" y="14745"/>
                  </a:moveTo>
                  <a:cubicBezTo>
                    <a:pt x="140367" y="73719"/>
                    <a:pt x="73692" y="140378"/>
                    <a:pt x="14726" y="95445"/>
                  </a:cubicBezTo>
                  <a:cubicBezTo>
                    <a:pt x="-30175" y="36471"/>
                    <a:pt x="36500" y="-30188"/>
                    <a:pt x="95457" y="14745"/>
                  </a:cubicBezTo>
                  <a:close/>
                </a:path>
              </a:pathLst>
            </a:custGeom>
            <a:grpFill/>
            <a:ln w="7868" cap="flat">
              <a:noFill/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39" name="フリーフォーム: 図形 238">
              <a:extLst>
                <a:ext uri="{FF2B5EF4-FFF2-40B4-BE49-F238E27FC236}">
                  <a16:creationId xmlns:a16="http://schemas.microsoft.com/office/drawing/2014/main" id="{88A30A2B-B8DC-B217-65FF-767F87C80536}"/>
                </a:ext>
              </a:extLst>
            </p:cNvPr>
            <p:cNvSpPr/>
            <p:nvPr/>
          </p:nvSpPr>
          <p:spPr>
            <a:xfrm>
              <a:off x="15892557" y="5611675"/>
              <a:ext cx="110184" cy="110183"/>
            </a:xfrm>
            <a:custGeom>
              <a:avLst/>
              <a:gdLst>
                <a:gd name="csX0" fmla="*/ 109518 w 110184"/>
                <a:gd name="csY0" fmla="*/ 46390 h 110183"/>
                <a:gd name="csX1" fmla="*/ 46371 w 110184"/>
                <a:gd name="csY1" fmla="*/ 109514 h 110183"/>
                <a:gd name="csX2" fmla="*/ 667 w 110184"/>
                <a:gd name="csY2" fmla="*/ 63793 h 110183"/>
                <a:gd name="csX3" fmla="*/ 63813 w 110184"/>
                <a:gd name="csY3" fmla="*/ 670 h 110183"/>
                <a:gd name="csX4" fmla="*/ 109518 w 110184"/>
                <a:gd name="csY4" fmla="*/ 46390 h 11018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110184" h="110183">
                  <a:moveTo>
                    <a:pt x="109518" y="46390"/>
                  </a:moveTo>
                  <a:cubicBezTo>
                    <a:pt x="115211" y="83622"/>
                    <a:pt x="83602" y="115223"/>
                    <a:pt x="46371" y="109514"/>
                  </a:cubicBezTo>
                  <a:cubicBezTo>
                    <a:pt x="23172" y="105954"/>
                    <a:pt x="4210" y="86992"/>
                    <a:pt x="667" y="63793"/>
                  </a:cubicBezTo>
                  <a:cubicBezTo>
                    <a:pt x="-5027" y="26562"/>
                    <a:pt x="26582" y="-5039"/>
                    <a:pt x="63813" y="670"/>
                  </a:cubicBezTo>
                  <a:cubicBezTo>
                    <a:pt x="87012" y="4222"/>
                    <a:pt x="105974" y="23184"/>
                    <a:pt x="109518" y="46390"/>
                  </a:cubicBezTo>
                  <a:close/>
                </a:path>
              </a:pathLst>
            </a:custGeom>
            <a:grpFill/>
            <a:ln w="7868" cap="flat">
              <a:noFill/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0" name="フリーフォーム: 図形 239">
              <a:extLst>
                <a:ext uri="{FF2B5EF4-FFF2-40B4-BE49-F238E27FC236}">
                  <a16:creationId xmlns:a16="http://schemas.microsoft.com/office/drawing/2014/main" id="{E09246F9-8601-2A05-A5DE-505516518593}"/>
                </a:ext>
              </a:extLst>
            </p:cNvPr>
            <p:cNvSpPr/>
            <p:nvPr/>
          </p:nvSpPr>
          <p:spPr>
            <a:xfrm rot="-2700000">
              <a:off x="14033756" y="5620197"/>
              <a:ext cx="110196" cy="45404"/>
            </a:xfrm>
            <a:custGeom>
              <a:avLst/>
              <a:gdLst>
                <a:gd name="csX0" fmla="*/ 110197 w 110196"/>
                <a:gd name="csY0" fmla="*/ 22702 h 45404"/>
                <a:gd name="csX1" fmla="*/ 55098 w 110196"/>
                <a:gd name="csY1" fmla="*/ 45405 h 45404"/>
                <a:gd name="csX2" fmla="*/ 0 w 110196"/>
                <a:gd name="csY2" fmla="*/ 22702 h 45404"/>
                <a:gd name="csX3" fmla="*/ 55098 w 110196"/>
                <a:gd name="csY3" fmla="*/ 0 h 45404"/>
                <a:gd name="csX4" fmla="*/ 110197 w 110196"/>
                <a:gd name="csY4" fmla="*/ 22702 h 4540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110196" h="45404">
                  <a:moveTo>
                    <a:pt x="110197" y="22702"/>
                  </a:moveTo>
                  <a:cubicBezTo>
                    <a:pt x="110197" y="35241"/>
                    <a:pt x="85528" y="45405"/>
                    <a:pt x="55098" y="45405"/>
                  </a:cubicBezTo>
                  <a:cubicBezTo>
                    <a:pt x="24668" y="45405"/>
                    <a:pt x="0" y="35241"/>
                    <a:pt x="0" y="22702"/>
                  </a:cubicBezTo>
                  <a:cubicBezTo>
                    <a:pt x="0" y="10164"/>
                    <a:pt x="24668" y="0"/>
                    <a:pt x="55098" y="0"/>
                  </a:cubicBezTo>
                  <a:cubicBezTo>
                    <a:pt x="85528" y="0"/>
                    <a:pt x="110197" y="10164"/>
                    <a:pt x="110197" y="22702"/>
                  </a:cubicBezTo>
                  <a:close/>
                </a:path>
              </a:pathLst>
            </a:custGeom>
            <a:grpFill/>
            <a:ln w="7868" cap="flat">
              <a:noFill/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1" name="フリーフォーム: 図形 240">
              <a:extLst>
                <a:ext uri="{FF2B5EF4-FFF2-40B4-BE49-F238E27FC236}">
                  <a16:creationId xmlns:a16="http://schemas.microsoft.com/office/drawing/2014/main" id="{4D5AF89C-CDCF-CA0C-D986-2509E99789D2}"/>
                </a:ext>
              </a:extLst>
            </p:cNvPr>
            <p:cNvSpPr/>
            <p:nvPr/>
          </p:nvSpPr>
          <p:spPr>
            <a:xfrm rot="-2700000">
              <a:off x="14353107" y="5047222"/>
              <a:ext cx="110196" cy="45404"/>
            </a:xfrm>
            <a:custGeom>
              <a:avLst/>
              <a:gdLst>
                <a:gd name="csX0" fmla="*/ 110197 w 110196"/>
                <a:gd name="csY0" fmla="*/ 22702 h 45404"/>
                <a:gd name="csX1" fmla="*/ 55098 w 110196"/>
                <a:gd name="csY1" fmla="*/ 45405 h 45404"/>
                <a:gd name="csX2" fmla="*/ 0 w 110196"/>
                <a:gd name="csY2" fmla="*/ 22702 h 45404"/>
                <a:gd name="csX3" fmla="*/ 55098 w 110196"/>
                <a:gd name="csY3" fmla="*/ 0 h 45404"/>
                <a:gd name="csX4" fmla="*/ 110197 w 110196"/>
                <a:gd name="csY4" fmla="*/ 22702 h 4540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110196" h="45404">
                  <a:moveTo>
                    <a:pt x="110197" y="22702"/>
                  </a:moveTo>
                  <a:cubicBezTo>
                    <a:pt x="110197" y="35241"/>
                    <a:pt x="85528" y="45405"/>
                    <a:pt x="55098" y="45405"/>
                  </a:cubicBezTo>
                  <a:cubicBezTo>
                    <a:pt x="24668" y="45405"/>
                    <a:pt x="0" y="35241"/>
                    <a:pt x="0" y="22702"/>
                  </a:cubicBezTo>
                  <a:cubicBezTo>
                    <a:pt x="0" y="10164"/>
                    <a:pt x="24668" y="0"/>
                    <a:pt x="55098" y="0"/>
                  </a:cubicBezTo>
                  <a:cubicBezTo>
                    <a:pt x="85528" y="0"/>
                    <a:pt x="110197" y="10164"/>
                    <a:pt x="110197" y="22702"/>
                  </a:cubicBezTo>
                  <a:close/>
                </a:path>
              </a:pathLst>
            </a:custGeom>
            <a:grpFill/>
            <a:ln w="7868" cap="flat">
              <a:noFill/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2" name="フリーフォーム: 図形 241">
              <a:extLst>
                <a:ext uri="{FF2B5EF4-FFF2-40B4-BE49-F238E27FC236}">
                  <a16:creationId xmlns:a16="http://schemas.microsoft.com/office/drawing/2014/main" id="{5C4D3A65-DFB2-CE22-2F94-C5EF6A37287C}"/>
                </a:ext>
              </a:extLst>
            </p:cNvPr>
            <p:cNvSpPr/>
            <p:nvPr/>
          </p:nvSpPr>
          <p:spPr>
            <a:xfrm rot="-2700000">
              <a:off x="15677642" y="5631007"/>
              <a:ext cx="110196" cy="45404"/>
            </a:xfrm>
            <a:custGeom>
              <a:avLst/>
              <a:gdLst>
                <a:gd name="csX0" fmla="*/ 110197 w 110196"/>
                <a:gd name="csY0" fmla="*/ 22702 h 45404"/>
                <a:gd name="csX1" fmla="*/ 55099 w 110196"/>
                <a:gd name="csY1" fmla="*/ 45405 h 45404"/>
                <a:gd name="csX2" fmla="*/ 0 w 110196"/>
                <a:gd name="csY2" fmla="*/ 22702 h 45404"/>
                <a:gd name="csX3" fmla="*/ 55099 w 110196"/>
                <a:gd name="csY3" fmla="*/ 0 h 45404"/>
                <a:gd name="csX4" fmla="*/ 110197 w 110196"/>
                <a:gd name="csY4" fmla="*/ 22702 h 4540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110196" h="45404">
                  <a:moveTo>
                    <a:pt x="110197" y="22702"/>
                  </a:moveTo>
                  <a:cubicBezTo>
                    <a:pt x="110197" y="35241"/>
                    <a:pt x="85528" y="45405"/>
                    <a:pt x="55099" y="45405"/>
                  </a:cubicBezTo>
                  <a:cubicBezTo>
                    <a:pt x="24669" y="45405"/>
                    <a:pt x="0" y="35241"/>
                    <a:pt x="0" y="22702"/>
                  </a:cubicBezTo>
                  <a:cubicBezTo>
                    <a:pt x="0" y="10164"/>
                    <a:pt x="24669" y="0"/>
                    <a:pt x="55099" y="0"/>
                  </a:cubicBezTo>
                  <a:cubicBezTo>
                    <a:pt x="85528" y="0"/>
                    <a:pt x="110197" y="10164"/>
                    <a:pt x="110197" y="22702"/>
                  </a:cubicBezTo>
                  <a:close/>
                </a:path>
              </a:pathLst>
            </a:custGeom>
            <a:grpFill/>
            <a:ln w="7868" cap="flat">
              <a:noFill/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3" name="フリーフォーム: 図形 242">
              <a:extLst>
                <a:ext uri="{FF2B5EF4-FFF2-40B4-BE49-F238E27FC236}">
                  <a16:creationId xmlns:a16="http://schemas.microsoft.com/office/drawing/2014/main" id="{638A8B02-4528-AC71-C603-5CF57ADD4F02}"/>
                </a:ext>
              </a:extLst>
            </p:cNvPr>
            <p:cNvSpPr/>
            <p:nvPr/>
          </p:nvSpPr>
          <p:spPr>
            <a:xfrm rot="-2700000">
              <a:off x="14765049" y="6630605"/>
              <a:ext cx="110196" cy="45404"/>
            </a:xfrm>
            <a:custGeom>
              <a:avLst/>
              <a:gdLst>
                <a:gd name="csX0" fmla="*/ 110197 w 110196"/>
                <a:gd name="csY0" fmla="*/ 22702 h 45404"/>
                <a:gd name="csX1" fmla="*/ 55098 w 110196"/>
                <a:gd name="csY1" fmla="*/ 45405 h 45404"/>
                <a:gd name="csX2" fmla="*/ 0 w 110196"/>
                <a:gd name="csY2" fmla="*/ 22702 h 45404"/>
                <a:gd name="csX3" fmla="*/ 55098 w 110196"/>
                <a:gd name="csY3" fmla="*/ 0 h 45404"/>
                <a:gd name="csX4" fmla="*/ 110197 w 110196"/>
                <a:gd name="csY4" fmla="*/ 22702 h 4540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110196" h="45404">
                  <a:moveTo>
                    <a:pt x="110197" y="22702"/>
                  </a:moveTo>
                  <a:cubicBezTo>
                    <a:pt x="110197" y="35241"/>
                    <a:pt x="85528" y="45405"/>
                    <a:pt x="55098" y="45405"/>
                  </a:cubicBezTo>
                  <a:cubicBezTo>
                    <a:pt x="24668" y="45405"/>
                    <a:pt x="0" y="35241"/>
                    <a:pt x="0" y="22702"/>
                  </a:cubicBezTo>
                  <a:cubicBezTo>
                    <a:pt x="0" y="10164"/>
                    <a:pt x="24668" y="0"/>
                    <a:pt x="55098" y="0"/>
                  </a:cubicBezTo>
                  <a:cubicBezTo>
                    <a:pt x="85528" y="0"/>
                    <a:pt x="110197" y="10164"/>
                    <a:pt x="110197" y="22702"/>
                  </a:cubicBezTo>
                  <a:close/>
                </a:path>
              </a:pathLst>
            </a:custGeom>
            <a:grpFill/>
            <a:ln w="7868" cap="flat">
              <a:noFill/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4" name="フリーフォーム: 図形 243">
              <a:extLst>
                <a:ext uri="{FF2B5EF4-FFF2-40B4-BE49-F238E27FC236}">
                  <a16:creationId xmlns:a16="http://schemas.microsoft.com/office/drawing/2014/main" id="{953EA7B4-28FD-A926-3870-69271593BA97}"/>
                </a:ext>
              </a:extLst>
            </p:cNvPr>
            <p:cNvSpPr/>
            <p:nvPr/>
          </p:nvSpPr>
          <p:spPr>
            <a:xfrm>
              <a:off x="15049304" y="5648403"/>
              <a:ext cx="110182" cy="110182"/>
            </a:xfrm>
            <a:custGeom>
              <a:avLst/>
              <a:gdLst>
                <a:gd name="csX0" fmla="*/ 110182 w 110182"/>
                <a:gd name="csY0" fmla="*/ 55091 h 110182"/>
                <a:gd name="csX1" fmla="*/ 55091 w 110182"/>
                <a:gd name="csY1" fmla="*/ 110182 h 110182"/>
                <a:gd name="csX2" fmla="*/ 1 w 110182"/>
                <a:gd name="csY2" fmla="*/ 55091 h 110182"/>
                <a:gd name="csX3" fmla="*/ 55091 w 110182"/>
                <a:gd name="csY3" fmla="*/ 0 h 110182"/>
                <a:gd name="csX4" fmla="*/ 110182 w 110182"/>
                <a:gd name="csY4" fmla="*/ 55091 h 11018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110182" h="110182">
                  <a:moveTo>
                    <a:pt x="110182" y="55091"/>
                  </a:moveTo>
                  <a:cubicBezTo>
                    <a:pt x="110182" y="85517"/>
                    <a:pt x="85517" y="110182"/>
                    <a:pt x="55091" y="110182"/>
                  </a:cubicBezTo>
                  <a:cubicBezTo>
                    <a:pt x="24666" y="110182"/>
                    <a:pt x="1" y="85517"/>
                    <a:pt x="1" y="55091"/>
                  </a:cubicBezTo>
                  <a:cubicBezTo>
                    <a:pt x="1" y="24665"/>
                    <a:pt x="24666" y="0"/>
                    <a:pt x="55091" y="0"/>
                  </a:cubicBezTo>
                  <a:cubicBezTo>
                    <a:pt x="85517" y="0"/>
                    <a:pt x="110182" y="24665"/>
                    <a:pt x="110182" y="55091"/>
                  </a:cubicBezTo>
                  <a:close/>
                </a:path>
              </a:pathLst>
            </a:custGeom>
            <a:grpFill/>
            <a:ln w="7868" cap="flat">
              <a:noFill/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5" name="フリーフォーム: 図形 244">
              <a:extLst>
                <a:ext uri="{FF2B5EF4-FFF2-40B4-BE49-F238E27FC236}">
                  <a16:creationId xmlns:a16="http://schemas.microsoft.com/office/drawing/2014/main" id="{BA2F0145-6588-A884-91EE-CDCD42685E6B}"/>
                </a:ext>
              </a:extLst>
            </p:cNvPr>
            <p:cNvSpPr/>
            <p:nvPr/>
          </p:nvSpPr>
          <p:spPr>
            <a:xfrm>
              <a:off x="13294011" y="9328713"/>
              <a:ext cx="110182" cy="110182"/>
            </a:xfrm>
            <a:custGeom>
              <a:avLst/>
              <a:gdLst>
                <a:gd name="csX0" fmla="*/ 110182 w 110182"/>
                <a:gd name="csY0" fmla="*/ 55091 h 110182"/>
                <a:gd name="csX1" fmla="*/ 55091 w 110182"/>
                <a:gd name="csY1" fmla="*/ 110182 h 110182"/>
                <a:gd name="csX2" fmla="*/ 0 w 110182"/>
                <a:gd name="csY2" fmla="*/ 55091 h 110182"/>
                <a:gd name="csX3" fmla="*/ 55091 w 110182"/>
                <a:gd name="csY3" fmla="*/ 0 h 110182"/>
                <a:gd name="csX4" fmla="*/ 110182 w 110182"/>
                <a:gd name="csY4" fmla="*/ 55091 h 11018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110182" h="110182">
                  <a:moveTo>
                    <a:pt x="110182" y="55091"/>
                  </a:moveTo>
                  <a:cubicBezTo>
                    <a:pt x="110182" y="85517"/>
                    <a:pt x="85517" y="110182"/>
                    <a:pt x="55091" y="110182"/>
                  </a:cubicBezTo>
                  <a:cubicBezTo>
                    <a:pt x="24665" y="110182"/>
                    <a:pt x="0" y="85517"/>
                    <a:pt x="0" y="55091"/>
                  </a:cubicBezTo>
                  <a:cubicBezTo>
                    <a:pt x="0" y="24665"/>
                    <a:pt x="24665" y="0"/>
                    <a:pt x="55091" y="0"/>
                  </a:cubicBezTo>
                  <a:cubicBezTo>
                    <a:pt x="85517" y="0"/>
                    <a:pt x="110182" y="24665"/>
                    <a:pt x="110182" y="55091"/>
                  </a:cubicBezTo>
                  <a:close/>
                </a:path>
              </a:pathLst>
            </a:custGeom>
            <a:grpFill/>
            <a:ln w="7868" cap="flat">
              <a:noFill/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6" name="フリーフォーム: 図形 245">
              <a:extLst>
                <a:ext uri="{FF2B5EF4-FFF2-40B4-BE49-F238E27FC236}">
                  <a16:creationId xmlns:a16="http://schemas.microsoft.com/office/drawing/2014/main" id="{AA45C207-F803-E875-FAF5-691286079CA7}"/>
                </a:ext>
              </a:extLst>
            </p:cNvPr>
            <p:cNvSpPr/>
            <p:nvPr/>
          </p:nvSpPr>
          <p:spPr>
            <a:xfrm>
              <a:off x="15485001" y="5332519"/>
              <a:ext cx="110189" cy="110187"/>
            </a:xfrm>
            <a:custGeom>
              <a:avLst/>
              <a:gdLst>
                <a:gd name="csX0" fmla="*/ 109521 w 110189"/>
                <a:gd name="csY0" fmla="*/ 46390 h 110187"/>
                <a:gd name="csX1" fmla="*/ 46398 w 110189"/>
                <a:gd name="csY1" fmla="*/ 109521 h 110187"/>
                <a:gd name="csX2" fmla="*/ 670 w 110189"/>
                <a:gd name="csY2" fmla="*/ 63817 h 110187"/>
                <a:gd name="csX3" fmla="*/ 63817 w 110189"/>
                <a:gd name="csY3" fmla="*/ 670 h 110187"/>
                <a:gd name="csX4" fmla="*/ 109521 w 110189"/>
                <a:gd name="csY4" fmla="*/ 46390 h 11018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110189" h="110187">
                  <a:moveTo>
                    <a:pt x="109521" y="46390"/>
                  </a:moveTo>
                  <a:cubicBezTo>
                    <a:pt x="115223" y="83614"/>
                    <a:pt x="83629" y="115215"/>
                    <a:pt x="46398" y="109521"/>
                  </a:cubicBezTo>
                  <a:cubicBezTo>
                    <a:pt x="23191" y="105978"/>
                    <a:pt x="4229" y="87015"/>
                    <a:pt x="670" y="63817"/>
                  </a:cubicBezTo>
                  <a:cubicBezTo>
                    <a:pt x="-5040" y="26578"/>
                    <a:pt x="26577" y="-5039"/>
                    <a:pt x="63817" y="670"/>
                  </a:cubicBezTo>
                  <a:cubicBezTo>
                    <a:pt x="87015" y="4237"/>
                    <a:pt x="105978" y="23191"/>
                    <a:pt x="109521" y="46390"/>
                  </a:cubicBezTo>
                  <a:close/>
                </a:path>
              </a:pathLst>
            </a:custGeom>
            <a:grpFill/>
            <a:ln w="7868" cap="flat">
              <a:noFill/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7" name="フリーフォーム: 図形 246">
              <a:extLst>
                <a:ext uri="{FF2B5EF4-FFF2-40B4-BE49-F238E27FC236}">
                  <a16:creationId xmlns:a16="http://schemas.microsoft.com/office/drawing/2014/main" id="{79B0D6EA-DF99-49CB-AC5C-1C764D9E6FBD}"/>
                </a:ext>
              </a:extLst>
            </p:cNvPr>
            <p:cNvSpPr/>
            <p:nvPr/>
          </p:nvSpPr>
          <p:spPr>
            <a:xfrm>
              <a:off x="12710909" y="8486630"/>
              <a:ext cx="84336" cy="84295"/>
            </a:xfrm>
            <a:custGeom>
              <a:avLst/>
              <a:gdLst>
                <a:gd name="csX0" fmla="*/ 83195 w 84336"/>
                <a:gd name="csY0" fmla="*/ 78099 h 84295"/>
                <a:gd name="csX1" fmla="*/ 20143 w 84336"/>
                <a:gd name="csY1" fmla="*/ 51837 h 84295"/>
                <a:gd name="csX2" fmla="*/ 1141 w 84336"/>
                <a:gd name="csY2" fmla="*/ 6196 h 84295"/>
                <a:gd name="csX3" fmla="*/ 64193 w 84336"/>
                <a:gd name="csY3" fmla="*/ 32458 h 84295"/>
                <a:gd name="csX4" fmla="*/ 83195 w 84336"/>
                <a:gd name="csY4" fmla="*/ 78099 h 8429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84336" h="84295">
                  <a:moveTo>
                    <a:pt x="83195" y="78099"/>
                  </a:moveTo>
                  <a:cubicBezTo>
                    <a:pt x="76376" y="92974"/>
                    <a:pt x="44806" y="79832"/>
                    <a:pt x="20143" y="51837"/>
                  </a:cubicBezTo>
                  <a:cubicBezTo>
                    <a:pt x="4771" y="34395"/>
                    <a:pt x="-3103" y="15465"/>
                    <a:pt x="1141" y="6196"/>
                  </a:cubicBezTo>
                  <a:cubicBezTo>
                    <a:pt x="7960" y="-8680"/>
                    <a:pt x="39530" y="4463"/>
                    <a:pt x="64193" y="32458"/>
                  </a:cubicBezTo>
                  <a:cubicBezTo>
                    <a:pt x="79565" y="49900"/>
                    <a:pt x="87440" y="68831"/>
                    <a:pt x="83195" y="78099"/>
                  </a:cubicBezTo>
                  <a:close/>
                </a:path>
              </a:pathLst>
            </a:custGeom>
            <a:grpFill/>
            <a:ln w="7868" cap="flat">
              <a:noFill/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8" name="フリーフォーム: 図形 247">
              <a:extLst>
                <a:ext uri="{FF2B5EF4-FFF2-40B4-BE49-F238E27FC236}">
                  <a16:creationId xmlns:a16="http://schemas.microsoft.com/office/drawing/2014/main" id="{1A227F38-6A6F-0246-60CB-727F0BCD41D1}"/>
                </a:ext>
              </a:extLst>
            </p:cNvPr>
            <p:cNvSpPr/>
            <p:nvPr/>
          </p:nvSpPr>
          <p:spPr>
            <a:xfrm>
              <a:off x="15343525" y="6045081"/>
              <a:ext cx="110182" cy="110182"/>
            </a:xfrm>
            <a:custGeom>
              <a:avLst/>
              <a:gdLst>
                <a:gd name="csX0" fmla="*/ 110182 w 110182"/>
                <a:gd name="csY0" fmla="*/ 55091 h 110182"/>
                <a:gd name="csX1" fmla="*/ 55091 w 110182"/>
                <a:gd name="csY1" fmla="*/ 110182 h 110182"/>
                <a:gd name="csX2" fmla="*/ 0 w 110182"/>
                <a:gd name="csY2" fmla="*/ 55091 h 110182"/>
                <a:gd name="csX3" fmla="*/ 55091 w 110182"/>
                <a:gd name="csY3" fmla="*/ 0 h 110182"/>
                <a:gd name="csX4" fmla="*/ 110182 w 110182"/>
                <a:gd name="csY4" fmla="*/ 55091 h 11018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110182" h="110182">
                  <a:moveTo>
                    <a:pt x="110182" y="55091"/>
                  </a:moveTo>
                  <a:cubicBezTo>
                    <a:pt x="110182" y="85517"/>
                    <a:pt x="85517" y="110182"/>
                    <a:pt x="55091" y="110182"/>
                  </a:cubicBezTo>
                  <a:cubicBezTo>
                    <a:pt x="24665" y="110182"/>
                    <a:pt x="0" y="85517"/>
                    <a:pt x="0" y="55091"/>
                  </a:cubicBezTo>
                  <a:cubicBezTo>
                    <a:pt x="0" y="24665"/>
                    <a:pt x="24665" y="0"/>
                    <a:pt x="55091" y="0"/>
                  </a:cubicBezTo>
                  <a:cubicBezTo>
                    <a:pt x="85517" y="0"/>
                    <a:pt x="110182" y="24665"/>
                    <a:pt x="110182" y="55091"/>
                  </a:cubicBezTo>
                  <a:close/>
                </a:path>
              </a:pathLst>
            </a:custGeom>
            <a:grpFill/>
            <a:ln w="7868" cap="flat">
              <a:noFill/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9" name="フリーフォーム: 図形 248">
              <a:extLst>
                <a:ext uri="{FF2B5EF4-FFF2-40B4-BE49-F238E27FC236}">
                  <a16:creationId xmlns:a16="http://schemas.microsoft.com/office/drawing/2014/main" id="{7D000B35-A488-EDCF-9061-5FC10F513B8E}"/>
                </a:ext>
              </a:extLst>
            </p:cNvPr>
            <p:cNvSpPr/>
            <p:nvPr/>
          </p:nvSpPr>
          <p:spPr>
            <a:xfrm>
              <a:off x="13297302" y="7102893"/>
              <a:ext cx="110182" cy="110182"/>
            </a:xfrm>
            <a:custGeom>
              <a:avLst/>
              <a:gdLst>
                <a:gd name="csX0" fmla="*/ 110182 w 110182"/>
                <a:gd name="csY0" fmla="*/ 55091 h 110182"/>
                <a:gd name="csX1" fmla="*/ 55091 w 110182"/>
                <a:gd name="csY1" fmla="*/ 110182 h 110182"/>
                <a:gd name="csX2" fmla="*/ 0 w 110182"/>
                <a:gd name="csY2" fmla="*/ 55091 h 110182"/>
                <a:gd name="csX3" fmla="*/ 55091 w 110182"/>
                <a:gd name="csY3" fmla="*/ 0 h 110182"/>
                <a:gd name="csX4" fmla="*/ 110182 w 110182"/>
                <a:gd name="csY4" fmla="*/ 55091 h 11018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110182" h="110182">
                  <a:moveTo>
                    <a:pt x="110182" y="55091"/>
                  </a:moveTo>
                  <a:cubicBezTo>
                    <a:pt x="110182" y="85517"/>
                    <a:pt x="85517" y="110182"/>
                    <a:pt x="55091" y="110182"/>
                  </a:cubicBezTo>
                  <a:cubicBezTo>
                    <a:pt x="24665" y="110182"/>
                    <a:pt x="0" y="85517"/>
                    <a:pt x="0" y="55091"/>
                  </a:cubicBezTo>
                  <a:cubicBezTo>
                    <a:pt x="0" y="24665"/>
                    <a:pt x="24665" y="0"/>
                    <a:pt x="55091" y="0"/>
                  </a:cubicBezTo>
                  <a:cubicBezTo>
                    <a:pt x="85517" y="0"/>
                    <a:pt x="110182" y="24665"/>
                    <a:pt x="110182" y="55091"/>
                  </a:cubicBezTo>
                  <a:close/>
                </a:path>
              </a:pathLst>
            </a:custGeom>
            <a:grpFill/>
            <a:ln w="7868" cap="flat">
              <a:noFill/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50" name="フリーフォーム: 図形 249">
              <a:extLst>
                <a:ext uri="{FF2B5EF4-FFF2-40B4-BE49-F238E27FC236}">
                  <a16:creationId xmlns:a16="http://schemas.microsoft.com/office/drawing/2014/main" id="{6A583F8D-D2D5-7F17-C954-3AFD67405B00}"/>
                </a:ext>
              </a:extLst>
            </p:cNvPr>
            <p:cNvSpPr/>
            <p:nvPr/>
          </p:nvSpPr>
          <p:spPr>
            <a:xfrm>
              <a:off x="15490055" y="4480400"/>
              <a:ext cx="110189" cy="110187"/>
            </a:xfrm>
            <a:custGeom>
              <a:avLst/>
              <a:gdLst>
                <a:gd name="csX0" fmla="*/ 109523 w 110189"/>
                <a:gd name="csY0" fmla="*/ 46392 h 110187"/>
                <a:gd name="csX1" fmla="*/ 46400 w 110189"/>
                <a:gd name="csY1" fmla="*/ 109523 h 110187"/>
                <a:gd name="csX2" fmla="*/ 671 w 110189"/>
                <a:gd name="csY2" fmla="*/ 63826 h 110187"/>
                <a:gd name="csX3" fmla="*/ 63819 w 110189"/>
                <a:gd name="csY3" fmla="*/ 671 h 110187"/>
                <a:gd name="csX4" fmla="*/ 109523 w 110189"/>
                <a:gd name="csY4" fmla="*/ 46392 h 11018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110189" h="110187">
                  <a:moveTo>
                    <a:pt x="109523" y="46392"/>
                  </a:moveTo>
                  <a:cubicBezTo>
                    <a:pt x="115216" y="83615"/>
                    <a:pt x="83631" y="115208"/>
                    <a:pt x="46400" y="109523"/>
                  </a:cubicBezTo>
                  <a:cubicBezTo>
                    <a:pt x="23201" y="105979"/>
                    <a:pt x="4231" y="87025"/>
                    <a:pt x="671" y="63826"/>
                  </a:cubicBezTo>
                  <a:cubicBezTo>
                    <a:pt x="-5045" y="26579"/>
                    <a:pt x="26579" y="-5046"/>
                    <a:pt x="63819" y="671"/>
                  </a:cubicBezTo>
                  <a:cubicBezTo>
                    <a:pt x="87025" y="4231"/>
                    <a:pt x="105980" y="23193"/>
                    <a:pt x="109523" y="46392"/>
                  </a:cubicBezTo>
                  <a:close/>
                </a:path>
              </a:pathLst>
            </a:custGeom>
            <a:grpFill/>
            <a:ln w="7868" cap="flat">
              <a:noFill/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77" name="グラフィックス 3" descr="風船と吹き流しと紙吹雪">
            <a:extLst>
              <a:ext uri="{FF2B5EF4-FFF2-40B4-BE49-F238E27FC236}">
                <a16:creationId xmlns:a16="http://schemas.microsoft.com/office/drawing/2014/main" id="{AB57CFBB-941D-287E-2940-F4666868C131}"/>
              </a:ext>
            </a:extLst>
          </p:cNvPr>
          <p:cNvGrpSpPr/>
          <p:nvPr/>
        </p:nvGrpSpPr>
        <p:grpSpPr>
          <a:xfrm rot="20569477">
            <a:off x="4835953" y="-228051"/>
            <a:ext cx="3291833" cy="5560868"/>
            <a:chOff x="12710909" y="4480400"/>
            <a:chExt cx="3291833" cy="5560868"/>
          </a:xfrm>
          <a:solidFill>
            <a:srgbClr val="FFFFFF">
              <a:alpha val="70000"/>
            </a:srgbClr>
          </a:solidFill>
        </p:grpSpPr>
        <p:sp>
          <p:nvSpPr>
            <p:cNvPr id="178" name="フリーフォーム: 図形 177">
              <a:extLst>
                <a:ext uri="{FF2B5EF4-FFF2-40B4-BE49-F238E27FC236}">
                  <a16:creationId xmlns:a16="http://schemas.microsoft.com/office/drawing/2014/main" id="{4BC790ED-D6A7-C4FF-19EF-2DB370A2C1A7}"/>
                </a:ext>
              </a:extLst>
            </p:cNvPr>
            <p:cNvSpPr/>
            <p:nvPr/>
          </p:nvSpPr>
          <p:spPr>
            <a:xfrm>
              <a:off x="14924806" y="9600507"/>
              <a:ext cx="220380" cy="220380"/>
            </a:xfrm>
            <a:custGeom>
              <a:avLst/>
              <a:gdLst>
                <a:gd name="csX0" fmla="*/ 220380 w 220380"/>
                <a:gd name="csY0" fmla="*/ 110190 h 220380"/>
                <a:gd name="csX1" fmla="*/ 110190 w 220380"/>
                <a:gd name="csY1" fmla="*/ 220380 h 220380"/>
                <a:gd name="csX2" fmla="*/ 0 w 220380"/>
                <a:gd name="csY2" fmla="*/ 110190 h 220380"/>
                <a:gd name="csX3" fmla="*/ 110190 w 220380"/>
                <a:gd name="csY3" fmla="*/ 0 h 220380"/>
                <a:gd name="csX4" fmla="*/ 220380 w 220380"/>
                <a:gd name="csY4" fmla="*/ 110190 h 22038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220380" h="220380">
                  <a:moveTo>
                    <a:pt x="220380" y="110190"/>
                  </a:moveTo>
                  <a:cubicBezTo>
                    <a:pt x="220380" y="171047"/>
                    <a:pt x="171046" y="220380"/>
                    <a:pt x="110190" y="220380"/>
                  </a:cubicBezTo>
                  <a:cubicBezTo>
                    <a:pt x="49333" y="220380"/>
                    <a:pt x="0" y="171046"/>
                    <a:pt x="0" y="110190"/>
                  </a:cubicBezTo>
                  <a:cubicBezTo>
                    <a:pt x="0" y="49334"/>
                    <a:pt x="49334" y="0"/>
                    <a:pt x="110190" y="0"/>
                  </a:cubicBezTo>
                  <a:cubicBezTo>
                    <a:pt x="171047" y="0"/>
                    <a:pt x="220380" y="49334"/>
                    <a:pt x="220380" y="110190"/>
                  </a:cubicBezTo>
                  <a:close/>
                </a:path>
              </a:pathLst>
            </a:custGeom>
            <a:grpFill/>
            <a:ln w="7868" cap="flat">
              <a:noFill/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79" name="フリーフォーム: 図形 178">
              <a:extLst>
                <a:ext uri="{FF2B5EF4-FFF2-40B4-BE49-F238E27FC236}">
                  <a16:creationId xmlns:a16="http://schemas.microsoft.com/office/drawing/2014/main" id="{F5EDD12F-C93F-464E-E1D8-FF272F7D39BD}"/>
                </a:ext>
              </a:extLst>
            </p:cNvPr>
            <p:cNvSpPr/>
            <p:nvPr/>
          </p:nvSpPr>
          <p:spPr>
            <a:xfrm>
              <a:off x="14255948" y="6214040"/>
              <a:ext cx="110182" cy="110182"/>
            </a:xfrm>
            <a:custGeom>
              <a:avLst/>
              <a:gdLst>
                <a:gd name="csX0" fmla="*/ 110182 w 110182"/>
                <a:gd name="csY0" fmla="*/ 55091 h 110182"/>
                <a:gd name="csX1" fmla="*/ 55091 w 110182"/>
                <a:gd name="csY1" fmla="*/ 110182 h 110182"/>
                <a:gd name="csX2" fmla="*/ 0 w 110182"/>
                <a:gd name="csY2" fmla="*/ 55091 h 110182"/>
                <a:gd name="csX3" fmla="*/ 55091 w 110182"/>
                <a:gd name="csY3" fmla="*/ 0 h 110182"/>
                <a:gd name="csX4" fmla="*/ 110182 w 110182"/>
                <a:gd name="csY4" fmla="*/ 55091 h 11018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110182" h="110182">
                  <a:moveTo>
                    <a:pt x="110182" y="55091"/>
                  </a:moveTo>
                  <a:cubicBezTo>
                    <a:pt x="110182" y="85517"/>
                    <a:pt x="85517" y="110182"/>
                    <a:pt x="55091" y="110182"/>
                  </a:cubicBezTo>
                  <a:cubicBezTo>
                    <a:pt x="24665" y="110182"/>
                    <a:pt x="0" y="85517"/>
                    <a:pt x="0" y="55091"/>
                  </a:cubicBezTo>
                  <a:cubicBezTo>
                    <a:pt x="0" y="24665"/>
                    <a:pt x="24665" y="0"/>
                    <a:pt x="55091" y="0"/>
                  </a:cubicBezTo>
                  <a:cubicBezTo>
                    <a:pt x="85517" y="0"/>
                    <a:pt x="110182" y="24665"/>
                    <a:pt x="110182" y="55091"/>
                  </a:cubicBezTo>
                  <a:close/>
                </a:path>
              </a:pathLst>
            </a:custGeom>
            <a:grpFill/>
            <a:ln w="7868" cap="flat">
              <a:noFill/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80" name="フリーフォーム: 図形 179">
              <a:extLst>
                <a:ext uri="{FF2B5EF4-FFF2-40B4-BE49-F238E27FC236}">
                  <a16:creationId xmlns:a16="http://schemas.microsoft.com/office/drawing/2014/main" id="{BCD9AB8D-DEE1-E4CA-390C-38C01378E90B}"/>
                </a:ext>
              </a:extLst>
            </p:cNvPr>
            <p:cNvSpPr/>
            <p:nvPr/>
          </p:nvSpPr>
          <p:spPr>
            <a:xfrm>
              <a:off x="15145186" y="7418768"/>
              <a:ext cx="110189" cy="110188"/>
            </a:xfrm>
            <a:custGeom>
              <a:avLst/>
              <a:gdLst>
                <a:gd name="csX0" fmla="*/ 109521 w 110189"/>
                <a:gd name="csY0" fmla="*/ 46390 h 110188"/>
                <a:gd name="csX1" fmla="*/ 46398 w 110189"/>
                <a:gd name="csY1" fmla="*/ 109521 h 110188"/>
                <a:gd name="csX2" fmla="*/ 670 w 110189"/>
                <a:gd name="csY2" fmla="*/ 63817 h 110188"/>
                <a:gd name="csX3" fmla="*/ 63817 w 110189"/>
                <a:gd name="csY3" fmla="*/ 670 h 110188"/>
                <a:gd name="csX4" fmla="*/ 109521 w 110189"/>
                <a:gd name="csY4" fmla="*/ 46390 h 11018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110189" h="110188">
                  <a:moveTo>
                    <a:pt x="109521" y="46390"/>
                  </a:moveTo>
                  <a:cubicBezTo>
                    <a:pt x="115222" y="83614"/>
                    <a:pt x="83630" y="115215"/>
                    <a:pt x="46398" y="109521"/>
                  </a:cubicBezTo>
                  <a:cubicBezTo>
                    <a:pt x="23199" y="105978"/>
                    <a:pt x="4229" y="87016"/>
                    <a:pt x="670" y="63817"/>
                  </a:cubicBezTo>
                  <a:cubicBezTo>
                    <a:pt x="-5039" y="26577"/>
                    <a:pt x="26577" y="-5039"/>
                    <a:pt x="63817" y="670"/>
                  </a:cubicBezTo>
                  <a:cubicBezTo>
                    <a:pt x="87008" y="4229"/>
                    <a:pt x="105970" y="23191"/>
                    <a:pt x="109521" y="46390"/>
                  </a:cubicBezTo>
                  <a:close/>
                </a:path>
              </a:pathLst>
            </a:custGeom>
            <a:grpFill/>
            <a:ln w="7868" cap="flat">
              <a:noFill/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81" name="フリーフォーム: 図形 180">
              <a:extLst>
                <a:ext uri="{FF2B5EF4-FFF2-40B4-BE49-F238E27FC236}">
                  <a16:creationId xmlns:a16="http://schemas.microsoft.com/office/drawing/2014/main" id="{462D8A9B-F6EE-74BC-ABDC-80E0883496D2}"/>
                </a:ext>
              </a:extLst>
            </p:cNvPr>
            <p:cNvSpPr/>
            <p:nvPr/>
          </p:nvSpPr>
          <p:spPr>
            <a:xfrm>
              <a:off x="15556558" y="7683215"/>
              <a:ext cx="220377" cy="220382"/>
            </a:xfrm>
            <a:custGeom>
              <a:avLst/>
              <a:gdLst>
                <a:gd name="csX0" fmla="*/ 219042 w 220377"/>
                <a:gd name="csY0" fmla="*/ 92780 h 220382"/>
                <a:gd name="csX1" fmla="*/ 92796 w 220377"/>
                <a:gd name="csY1" fmla="*/ 219051 h 220382"/>
                <a:gd name="csX2" fmla="*/ 1340 w 220377"/>
                <a:gd name="csY2" fmla="*/ 127634 h 220382"/>
                <a:gd name="csX3" fmla="*/ 127634 w 220377"/>
                <a:gd name="csY3" fmla="*/ 1340 h 220382"/>
                <a:gd name="csX4" fmla="*/ 219042 w 220377"/>
                <a:gd name="csY4" fmla="*/ 92780 h 22038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220377" h="220382">
                  <a:moveTo>
                    <a:pt x="219042" y="92780"/>
                  </a:moveTo>
                  <a:cubicBezTo>
                    <a:pt x="230437" y="167227"/>
                    <a:pt x="167251" y="230429"/>
                    <a:pt x="92796" y="219051"/>
                  </a:cubicBezTo>
                  <a:cubicBezTo>
                    <a:pt x="46391" y="211956"/>
                    <a:pt x="8458" y="174039"/>
                    <a:pt x="1340" y="127634"/>
                  </a:cubicBezTo>
                  <a:cubicBezTo>
                    <a:pt x="-10079" y="53155"/>
                    <a:pt x="53163" y="-10079"/>
                    <a:pt x="127634" y="1340"/>
                  </a:cubicBezTo>
                  <a:cubicBezTo>
                    <a:pt x="174023" y="8467"/>
                    <a:pt x="211940" y="46383"/>
                    <a:pt x="219042" y="92780"/>
                  </a:cubicBezTo>
                  <a:close/>
                </a:path>
              </a:pathLst>
            </a:custGeom>
            <a:grpFill/>
            <a:ln w="7868" cap="flat">
              <a:noFill/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82" name="フリーフォーム: 図形 181">
              <a:extLst>
                <a:ext uri="{FF2B5EF4-FFF2-40B4-BE49-F238E27FC236}">
                  <a16:creationId xmlns:a16="http://schemas.microsoft.com/office/drawing/2014/main" id="{9D8AE4AF-736A-6F56-4B46-6CA0AF3DA372}"/>
                </a:ext>
              </a:extLst>
            </p:cNvPr>
            <p:cNvSpPr/>
            <p:nvPr/>
          </p:nvSpPr>
          <p:spPr>
            <a:xfrm>
              <a:off x="14292670" y="8061720"/>
              <a:ext cx="84329" cy="84291"/>
            </a:xfrm>
            <a:custGeom>
              <a:avLst/>
              <a:gdLst>
                <a:gd name="csX0" fmla="*/ 83186 w 84329"/>
                <a:gd name="csY0" fmla="*/ 78092 h 84291"/>
                <a:gd name="csX1" fmla="*/ 20157 w 84329"/>
                <a:gd name="csY1" fmla="*/ 51854 h 84291"/>
                <a:gd name="csX2" fmla="*/ 1140 w 84329"/>
                <a:gd name="csY2" fmla="*/ 6204 h 84291"/>
                <a:gd name="csX3" fmla="*/ 64192 w 84329"/>
                <a:gd name="csY3" fmla="*/ 32458 h 84291"/>
                <a:gd name="csX4" fmla="*/ 83186 w 84329"/>
                <a:gd name="csY4" fmla="*/ 78092 h 8429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84329" h="84291">
                  <a:moveTo>
                    <a:pt x="83186" y="78092"/>
                  </a:moveTo>
                  <a:cubicBezTo>
                    <a:pt x="76366" y="92967"/>
                    <a:pt x="44820" y="79840"/>
                    <a:pt x="20157" y="51854"/>
                  </a:cubicBezTo>
                  <a:cubicBezTo>
                    <a:pt x="4786" y="34411"/>
                    <a:pt x="-3105" y="15480"/>
                    <a:pt x="1140" y="6204"/>
                  </a:cubicBezTo>
                  <a:cubicBezTo>
                    <a:pt x="7951" y="-8687"/>
                    <a:pt x="39529" y="4464"/>
                    <a:pt x="64192" y="32458"/>
                  </a:cubicBezTo>
                  <a:cubicBezTo>
                    <a:pt x="79556" y="49893"/>
                    <a:pt x="87438" y="68823"/>
                    <a:pt x="83186" y="78092"/>
                  </a:cubicBezTo>
                  <a:close/>
                </a:path>
              </a:pathLst>
            </a:custGeom>
            <a:grpFill/>
            <a:ln w="7868" cap="flat">
              <a:noFill/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83" name="フリーフォーム: 図形 182">
              <a:extLst>
                <a:ext uri="{FF2B5EF4-FFF2-40B4-BE49-F238E27FC236}">
                  <a16:creationId xmlns:a16="http://schemas.microsoft.com/office/drawing/2014/main" id="{F8384C15-B9DE-8125-80A1-4B1EEB5EB2A0}"/>
                </a:ext>
              </a:extLst>
            </p:cNvPr>
            <p:cNvSpPr/>
            <p:nvPr/>
          </p:nvSpPr>
          <p:spPr>
            <a:xfrm>
              <a:off x="15351014" y="9100985"/>
              <a:ext cx="110189" cy="110187"/>
            </a:xfrm>
            <a:custGeom>
              <a:avLst/>
              <a:gdLst>
                <a:gd name="csX0" fmla="*/ 109521 w 110189"/>
                <a:gd name="csY0" fmla="*/ 46390 h 110187"/>
                <a:gd name="csX1" fmla="*/ 46398 w 110189"/>
                <a:gd name="csY1" fmla="*/ 109521 h 110187"/>
                <a:gd name="csX2" fmla="*/ 670 w 110189"/>
                <a:gd name="csY2" fmla="*/ 63817 h 110187"/>
                <a:gd name="csX3" fmla="*/ 63817 w 110189"/>
                <a:gd name="csY3" fmla="*/ 670 h 110187"/>
                <a:gd name="csX4" fmla="*/ 109521 w 110189"/>
                <a:gd name="csY4" fmla="*/ 46390 h 11018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110189" h="110187">
                  <a:moveTo>
                    <a:pt x="109521" y="46390"/>
                  </a:moveTo>
                  <a:cubicBezTo>
                    <a:pt x="115222" y="83613"/>
                    <a:pt x="83630" y="115214"/>
                    <a:pt x="46398" y="109521"/>
                  </a:cubicBezTo>
                  <a:cubicBezTo>
                    <a:pt x="23191" y="105978"/>
                    <a:pt x="4229" y="87015"/>
                    <a:pt x="670" y="63817"/>
                  </a:cubicBezTo>
                  <a:cubicBezTo>
                    <a:pt x="-5039" y="26577"/>
                    <a:pt x="26577" y="-5040"/>
                    <a:pt x="63817" y="670"/>
                  </a:cubicBezTo>
                  <a:cubicBezTo>
                    <a:pt x="87016" y="4229"/>
                    <a:pt x="105970" y="23191"/>
                    <a:pt x="109521" y="46390"/>
                  </a:cubicBezTo>
                  <a:close/>
                </a:path>
              </a:pathLst>
            </a:custGeom>
            <a:grpFill/>
            <a:ln w="7868" cap="flat">
              <a:noFill/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84" name="フリーフォーム: 図形 183">
              <a:extLst>
                <a:ext uri="{FF2B5EF4-FFF2-40B4-BE49-F238E27FC236}">
                  <a16:creationId xmlns:a16="http://schemas.microsoft.com/office/drawing/2014/main" id="{07B6BE44-EFCD-3863-EED8-BDE8EBB3FB7E}"/>
                </a:ext>
              </a:extLst>
            </p:cNvPr>
            <p:cNvSpPr/>
            <p:nvPr/>
          </p:nvSpPr>
          <p:spPr>
            <a:xfrm>
              <a:off x="14219598" y="8601462"/>
              <a:ext cx="220377" cy="220376"/>
            </a:xfrm>
            <a:custGeom>
              <a:avLst/>
              <a:gdLst>
                <a:gd name="csX0" fmla="*/ 219042 w 220377"/>
                <a:gd name="csY0" fmla="*/ 92774 h 220376"/>
                <a:gd name="csX1" fmla="*/ 92796 w 220377"/>
                <a:gd name="csY1" fmla="*/ 219044 h 220376"/>
                <a:gd name="csX2" fmla="*/ 1340 w 220377"/>
                <a:gd name="csY2" fmla="*/ 127627 h 220376"/>
                <a:gd name="csX3" fmla="*/ 127633 w 220377"/>
                <a:gd name="csY3" fmla="*/ 1341 h 220376"/>
                <a:gd name="csX4" fmla="*/ 219042 w 220377"/>
                <a:gd name="csY4" fmla="*/ 92774 h 22037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220377" h="220376">
                  <a:moveTo>
                    <a:pt x="219042" y="92774"/>
                  </a:moveTo>
                  <a:cubicBezTo>
                    <a:pt x="230437" y="167221"/>
                    <a:pt x="167251" y="230423"/>
                    <a:pt x="92796" y="219044"/>
                  </a:cubicBezTo>
                  <a:cubicBezTo>
                    <a:pt x="46391" y="211949"/>
                    <a:pt x="8458" y="174033"/>
                    <a:pt x="1340" y="127627"/>
                  </a:cubicBezTo>
                  <a:cubicBezTo>
                    <a:pt x="-10079" y="53149"/>
                    <a:pt x="53163" y="-10085"/>
                    <a:pt x="127633" y="1341"/>
                  </a:cubicBezTo>
                  <a:cubicBezTo>
                    <a:pt x="174023" y="8460"/>
                    <a:pt x="211939" y="46377"/>
                    <a:pt x="219042" y="92774"/>
                  </a:cubicBezTo>
                  <a:close/>
                </a:path>
              </a:pathLst>
            </a:custGeom>
            <a:grpFill/>
            <a:ln w="7868" cap="flat">
              <a:noFill/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85" name="フリーフォーム: 図形 184">
              <a:extLst>
                <a:ext uri="{FF2B5EF4-FFF2-40B4-BE49-F238E27FC236}">
                  <a16:creationId xmlns:a16="http://schemas.microsoft.com/office/drawing/2014/main" id="{F98E8984-9060-7133-9510-9162990325D3}"/>
                </a:ext>
              </a:extLst>
            </p:cNvPr>
            <p:cNvSpPr/>
            <p:nvPr/>
          </p:nvSpPr>
          <p:spPr>
            <a:xfrm>
              <a:off x="14219893" y="9409514"/>
              <a:ext cx="110184" cy="110183"/>
            </a:xfrm>
            <a:custGeom>
              <a:avLst/>
              <a:gdLst>
                <a:gd name="csX0" fmla="*/ 109518 w 110184"/>
                <a:gd name="csY0" fmla="*/ 46390 h 110183"/>
                <a:gd name="csX1" fmla="*/ 46371 w 110184"/>
                <a:gd name="csY1" fmla="*/ 109513 h 110183"/>
                <a:gd name="csX2" fmla="*/ 667 w 110184"/>
                <a:gd name="csY2" fmla="*/ 63793 h 110183"/>
                <a:gd name="csX3" fmla="*/ 63814 w 110184"/>
                <a:gd name="csY3" fmla="*/ 670 h 110183"/>
                <a:gd name="csX4" fmla="*/ 109518 w 110184"/>
                <a:gd name="csY4" fmla="*/ 46390 h 11018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110184" h="110183">
                  <a:moveTo>
                    <a:pt x="109518" y="46390"/>
                  </a:moveTo>
                  <a:cubicBezTo>
                    <a:pt x="115211" y="83622"/>
                    <a:pt x="83603" y="115223"/>
                    <a:pt x="46371" y="109513"/>
                  </a:cubicBezTo>
                  <a:cubicBezTo>
                    <a:pt x="23172" y="105954"/>
                    <a:pt x="4210" y="86992"/>
                    <a:pt x="667" y="63793"/>
                  </a:cubicBezTo>
                  <a:cubicBezTo>
                    <a:pt x="-5027" y="26562"/>
                    <a:pt x="26582" y="-5039"/>
                    <a:pt x="63814" y="670"/>
                  </a:cubicBezTo>
                  <a:cubicBezTo>
                    <a:pt x="87012" y="4229"/>
                    <a:pt x="105967" y="23192"/>
                    <a:pt x="109518" y="46390"/>
                  </a:cubicBezTo>
                  <a:close/>
                </a:path>
              </a:pathLst>
            </a:custGeom>
            <a:grpFill/>
            <a:ln w="7868" cap="flat">
              <a:noFill/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86" name="フリーフォーム: 図形 185">
              <a:extLst>
                <a:ext uri="{FF2B5EF4-FFF2-40B4-BE49-F238E27FC236}">
                  <a16:creationId xmlns:a16="http://schemas.microsoft.com/office/drawing/2014/main" id="{4325B661-1D1B-FDC6-5E90-B21ABF92CD44}"/>
                </a:ext>
              </a:extLst>
            </p:cNvPr>
            <p:cNvSpPr/>
            <p:nvPr/>
          </p:nvSpPr>
          <p:spPr>
            <a:xfrm>
              <a:off x="12823484" y="7639149"/>
              <a:ext cx="110182" cy="110182"/>
            </a:xfrm>
            <a:custGeom>
              <a:avLst/>
              <a:gdLst>
                <a:gd name="csX0" fmla="*/ 110182 w 110182"/>
                <a:gd name="csY0" fmla="*/ 55091 h 110182"/>
                <a:gd name="csX1" fmla="*/ 55091 w 110182"/>
                <a:gd name="csY1" fmla="*/ 110182 h 110182"/>
                <a:gd name="csX2" fmla="*/ 0 w 110182"/>
                <a:gd name="csY2" fmla="*/ 55091 h 110182"/>
                <a:gd name="csX3" fmla="*/ 55091 w 110182"/>
                <a:gd name="csY3" fmla="*/ 0 h 110182"/>
                <a:gd name="csX4" fmla="*/ 110182 w 110182"/>
                <a:gd name="csY4" fmla="*/ 55091 h 11018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110182" h="110182">
                  <a:moveTo>
                    <a:pt x="110182" y="55091"/>
                  </a:moveTo>
                  <a:cubicBezTo>
                    <a:pt x="110182" y="85517"/>
                    <a:pt x="85517" y="110182"/>
                    <a:pt x="55091" y="110182"/>
                  </a:cubicBezTo>
                  <a:cubicBezTo>
                    <a:pt x="24665" y="110182"/>
                    <a:pt x="0" y="85517"/>
                    <a:pt x="0" y="55091"/>
                  </a:cubicBezTo>
                  <a:cubicBezTo>
                    <a:pt x="0" y="24665"/>
                    <a:pt x="24665" y="0"/>
                    <a:pt x="55091" y="0"/>
                  </a:cubicBezTo>
                  <a:cubicBezTo>
                    <a:pt x="85517" y="0"/>
                    <a:pt x="110182" y="24665"/>
                    <a:pt x="110182" y="55091"/>
                  </a:cubicBezTo>
                  <a:close/>
                </a:path>
              </a:pathLst>
            </a:custGeom>
            <a:grpFill/>
            <a:ln w="7868" cap="flat">
              <a:noFill/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87" name="フリーフォーム: 図形 186">
              <a:extLst>
                <a:ext uri="{FF2B5EF4-FFF2-40B4-BE49-F238E27FC236}">
                  <a16:creationId xmlns:a16="http://schemas.microsoft.com/office/drawing/2014/main" id="{9AD9D90A-5960-A6E4-DE99-2D2FC61487F7}"/>
                </a:ext>
              </a:extLst>
            </p:cNvPr>
            <p:cNvSpPr/>
            <p:nvPr/>
          </p:nvSpPr>
          <p:spPr>
            <a:xfrm>
              <a:off x="13014476" y="6992702"/>
              <a:ext cx="110189" cy="110187"/>
            </a:xfrm>
            <a:custGeom>
              <a:avLst/>
              <a:gdLst>
                <a:gd name="csX0" fmla="*/ 109521 w 110189"/>
                <a:gd name="csY0" fmla="*/ 46390 h 110187"/>
                <a:gd name="csX1" fmla="*/ 46398 w 110189"/>
                <a:gd name="csY1" fmla="*/ 109521 h 110187"/>
                <a:gd name="csX2" fmla="*/ 670 w 110189"/>
                <a:gd name="csY2" fmla="*/ 63817 h 110187"/>
                <a:gd name="csX3" fmla="*/ 63817 w 110189"/>
                <a:gd name="csY3" fmla="*/ 670 h 110187"/>
                <a:gd name="csX4" fmla="*/ 109521 w 110189"/>
                <a:gd name="csY4" fmla="*/ 46390 h 11018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110189" h="110187">
                  <a:moveTo>
                    <a:pt x="109521" y="46390"/>
                  </a:moveTo>
                  <a:cubicBezTo>
                    <a:pt x="115222" y="83614"/>
                    <a:pt x="83629" y="115215"/>
                    <a:pt x="46398" y="109521"/>
                  </a:cubicBezTo>
                  <a:cubicBezTo>
                    <a:pt x="23191" y="105978"/>
                    <a:pt x="4229" y="87015"/>
                    <a:pt x="670" y="63817"/>
                  </a:cubicBezTo>
                  <a:cubicBezTo>
                    <a:pt x="-5039" y="26577"/>
                    <a:pt x="26578" y="-5039"/>
                    <a:pt x="63817" y="670"/>
                  </a:cubicBezTo>
                  <a:cubicBezTo>
                    <a:pt x="87015" y="4229"/>
                    <a:pt x="105970" y="23191"/>
                    <a:pt x="109521" y="46390"/>
                  </a:cubicBezTo>
                  <a:close/>
                </a:path>
              </a:pathLst>
            </a:custGeom>
            <a:grpFill/>
            <a:ln w="7868" cap="flat">
              <a:noFill/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88" name="フリーフォーム: 図形 187">
              <a:extLst>
                <a:ext uri="{FF2B5EF4-FFF2-40B4-BE49-F238E27FC236}">
                  <a16:creationId xmlns:a16="http://schemas.microsoft.com/office/drawing/2014/main" id="{F9060A7D-E112-8895-29F9-E5B7E52AEC37}"/>
                </a:ext>
              </a:extLst>
            </p:cNvPr>
            <p:cNvSpPr/>
            <p:nvPr/>
          </p:nvSpPr>
          <p:spPr>
            <a:xfrm>
              <a:off x="14094714" y="8858572"/>
              <a:ext cx="110189" cy="110187"/>
            </a:xfrm>
            <a:custGeom>
              <a:avLst/>
              <a:gdLst>
                <a:gd name="csX0" fmla="*/ 109521 w 110189"/>
                <a:gd name="csY0" fmla="*/ 46390 h 110187"/>
                <a:gd name="csX1" fmla="*/ 46398 w 110189"/>
                <a:gd name="csY1" fmla="*/ 109521 h 110187"/>
                <a:gd name="csX2" fmla="*/ 670 w 110189"/>
                <a:gd name="csY2" fmla="*/ 63817 h 110187"/>
                <a:gd name="csX3" fmla="*/ 63817 w 110189"/>
                <a:gd name="csY3" fmla="*/ 670 h 110187"/>
                <a:gd name="csX4" fmla="*/ 109521 w 110189"/>
                <a:gd name="csY4" fmla="*/ 46390 h 11018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110189" h="110187">
                  <a:moveTo>
                    <a:pt x="109521" y="46390"/>
                  </a:moveTo>
                  <a:cubicBezTo>
                    <a:pt x="115223" y="83613"/>
                    <a:pt x="83629" y="115214"/>
                    <a:pt x="46398" y="109521"/>
                  </a:cubicBezTo>
                  <a:cubicBezTo>
                    <a:pt x="23191" y="105978"/>
                    <a:pt x="4229" y="87015"/>
                    <a:pt x="670" y="63817"/>
                  </a:cubicBezTo>
                  <a:cubicBezTo>
                    <a:pt x="-5039" y="26577"/>
                    <a:pt x="26578" y="-5040"/>
                    <a:pt x="63817" y="670"/>
                  </a:cubicBezTo>
                  <a:cubicBezTo>
                    <a:pt x="87015" y="4229"/>
                    <a:pt x="105970" y="23191"/>
                    <a:pt x="109521" y="46390"/>
                  </a:cubicBezTo>
                  <a:close/>
                </a:path>
              </a:pathLst>
            </a:custGeom>
            <a:grpFill/>
            <a:ln w="7868" cap="flat">
              <a:noFill/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89" name="フリーフォーム: 図形 188">
              <a:extLst>
                <a:ext uri="{FF2B5EF4-FFF2-40B4-BE49-F238E27FC236}">
                  <a16:creationId xmlns:a16="http://schemas.microsoft.com/office/drawing/2014/main" id="{BB8D710E-4646-9A4C-9AB4-C9F88904621C}"/>
                </a:ext>
              </a:extLst>
            </p:cNvPr>
            <p:cNvSpPr/>
            <p:nvPr/>
          </p:nvSpPr>
          <p:spPr>
            <a:xfrm>
              <a:off x="13661602" y="8017646"/>
              <a:ext cx="84326" cy="84291"/>
            </a:xfrm>
            <a:custGeom>
              <a:avLst/>
              <a:gdLst>
                <a:gd name="csX0" fmla="*/ 83186 w 84326"/>
                <a:gd name="csY0" fmla="*/ 78092 h 84291"/>
                <a:gd name="csX1" fmla="*/ 20157 w 84326"/>
                <a:gd name="csY1" fmla="*/ 51854 h 84291"/>
                <a:gd name="csX2" fmla="*/ 1140 w 84326"/>
                <a:gd name="csY2" fmla="*/ 6204 h 84291"/>
                <a:gd name="csX3" fmla="*/ 64192 w 84326"/>
                <a:gd name="csY3" fmla="*/ 32458 h 84291"/>
                <a:gd name="csX4" fmla="*/ 83186 w 84326"/>
                <a:gd name="csY4" fmla="*/ 78092 h 8429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84326" h="84291">
                  <a:moveTo>
                    <a:pt x="83186" y="78092"/>
                  </a:moveTo>
                  <a:cubicBezTo>
                    <a:pt x="76366" y="92967"/>
                    <a:pt x="44820" y="79840"/>
                    <a:pt x="20157" y="51854"/>
                  </a:cubicBezTo>
                  <a:cubicBezTo>
                    <a:pt x="4786" y="34411"/>
                    <a:pt x="-3105" y="15481"/>
                    <a:pt x="1140" y="6204"/>
                  </a:cubicBezTo>
                  <a:cubicBezTo>
                    <a:pt x="7951" y="-8687"/>
                    <a:pt x="39521" y="4464"/>
                    <a:pt x="64192" y="32458"/>
                  </a:cubicBezTo>
                  <a:cubicBezTo>
                    <a:pt x="79556" y="49893"/>
                    <a:pt x="87430" y="68824"/>
                    <a:pt x="83186" y="78092"/>
                  </a:cubicBezTo>
                  <a:close/>
                </a:path>
              </a:pathLst>
            </a:custGeom>
            <a:grpFill/>
            <a:ln w="7868" cap="flat">
              <a:noFill/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0" name="フリーフォーム: 図形 189">
              <a:extLst>
                <a:ext uri="{FF2B5EF4-FFF2-40B4-BE49-F238E27FC236}">
                  <a16:creationId xmlns:a16="http://schemas.microsoft.com/office/drawing/2014/main" id="{B2833BF9-CA1C-43AC-4224-1C1CA6BD0CEA}"/>
                </a:ext>
              </a:extLst>
            </p:cNvPr>
            <p:cNvSpPr/>
            <p:nvPr/>
          </p:nvSpPr>
          <p:spPr>
            <a:xfrm>
              <a:off x="14785137" y="8616521"/>
              <a:ext cx="168664" cy="168590"/>
            </a:xfrm>
            <a:custGeom>
              <a:avLst/>
              <a:gdLst>
                <a:gd name="csX0" fmla="*/ 166379 w 168664"/>
                <a:gd name="csY0" fmla="*/ 156193 h 168590"/>
                <a:gd name="csX1" fmla="*/ 40314 w 168664"/>
                <a:gd name="csY1" fmla="*/ 103717 h 168590"/>
                <a:gd name="csX2" fmla="*/ 2279 w 168664"/>
                <a:gd name="csY2" fmla="*/ 12410 h 168590"/>
                <a:gd name="csX3" fmla="*/ 128384 w 168664"/>
                <a:gd name="csY3" fmla="*/ 64911 h 168590"/>
                <a:gd name="csX4" fmla="*/ 166379 w 168664"/>
                <a:gd name="csY4" fmla="*/ 156193 h 16859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168664" h="168590">
                  <a:moveTo>
                    <a:pt x="166379" y="156193"/>
                  </a:moveTo>
                  <a:cubicBezTo>
                    <a:pt x="152749" y="185944"/>
                    <a:pt x="89649" y="159682"/>
                    <a:pt x="40314" y="103717"/>
                  </a:cubicBezTo>
                  <a:cubicBezTo>
                    <a:pt x="9571" y="68840"/>
                    <a:pt x="-6210" y="30963"/>
                    <a:pt x="2279" y="12410"/>
                  </a:cubicBezTo>
                  <a:cubicBezTo>
                    <a:pt x="15911" y="-17372"/>
                    <a:pt x="79050" y="8922"/>
                    <a:pt x="128384" y="64911"/>
                  </a:cubicBezTo>
                  <a:cubicBezTo>
                    <a:pt x="159119" y="99795"/>
                    <a:pt x="174876" y="137649"/>
                    <a:pt x="166379" y="156193"/>
                  </a:cubicBezTo>
                  <a:close/>
                </a:path>
              </a:pathLst>
            </a:custGeom>
            <a:grpFill/>
            <a:ln w="7868" cap="flat">
              <a:noFill/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1" name="フリーフォーム: 図形 190">
              <a:extLst>
                <a:ext uri="{FF2B5EF4-FFF2-40B4-BE49-F238E27FC236}">
                  <a16:creationId xmlns:a16="http://schemas.microsoft.com/office/drawing/2014/main" id="{0AAF9492-F2B9-1424-CBC6-602164D3A6AA}"/>
                </a:ext>
              </a:extLst>
            </p:cNvPr>
            <p:cNvSpPr/>
            <p:nvPr/>
          </p:nvSpPr>
          <p:spPr>
            <a:xfrm>
              <a:off x="13616848" y="8777762"/>
              <a:ext cx="110189" cy="110187"/>
            </a:xfrm>
            <a:custGeom>
              <a:avLst/>
              <a:gdLst>
                <a:gd name="csX0" fmla="*/ 109521 w 110189"/>
                <a:gd name="csY0" fmla="*/ 46390 h 110187"/>
                <a:gd name="csX1" fmla="*/ 46398 w 110189"/>
                <a:gd name="csY1" fmla="*/ 109521 h 110187"/>
                <a:gd name="csX2" fmla="*/ 670 w 110189"/>
                <a:gd name="csY2" fmla="*/ 63817 h 110187"/>
                <a:gd name="csX3" fmla="*/ 63817 w 110189"/>
                <a:gd name="csY3" fmla="*/ 670 h 110187"/>
                <a:gd name="csX4" fmla="*/ 109521 w 110189"/>
                <a:gd name="csY4" fmla="*/ 46390 h 11018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110189" h="110187">
                  <a:moveTo>
                    <a:pt x="109521" y="46390"/>
                  </a:moveTo>
                  <a:cubicBezTo>
                    <a:pt x="115223" y="83614"/>
                    <a:pt x="83629" y="115215"/>
                    <a:pt x="46398" y="109521"/>
                  </a:cubicBezTo>
                  <a:cubicBezTo>
                    <a:pt x="23191" y="105970"/>
                    <a:pt x="4229" y="87015"/>
                    <a:pt x="670" y="63817"/>
                  </a:cubicBezTo>
                  <a:cubicBezTo>
                    <a:pt x="-5039" y="26577"/>
                    <a:pt x="26577" y="-5039"/>
                    <a:pt x="63817" y="670"/>
                  </a:cubicBezTo>
                  <a:cubicBezTo>
                    <a:pt x="87008" y="4229"/>
                    <a:pt x="105970" y="23191"/>
                    <a:pt x="109521" y="46390"/>
                  </a:cubicBezTo>
                  <a:close/>
                </a:path>
              </a:pathLst>
            </a:custGeom>
            <a:grpFill/>
            <a:ln w="7868" cap="flat">
              <a:noFill/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2" name="フリーフォーム: 図形 191">
              <a:extLst>
                <a:ext uri="{FF2B5EF4-FFF2-40B4-BE49-F238E27FC236}">
                  <a16:creationId xmlns:a16="http://schemas.microsoft.com/office/drawing/2014/main" id="{CD3147D7-973A-8025-5730-0F1BEE6CCF1F}"/>
                </a:ext>
              </a:extLst>
            </p:cNvPr>
            <p:cNvSpPr/>
            <p:nvPr/>
          </p:nvSpPr>
          <p:spPr>
            <a:xfrm>
              <a:off x="13463260" y="9820892"/>
              <a:ext cx="220377" cy="220375"/>
            </a:xfrm>
            <a:custGeom>
              <a:avLst/>
              <a:gdLst>
                <a:gd name="csX0" fmla="*/ 219042 w 220377"/>
                <a:gd name="csY0" fmla="*/ 92774 h 220375"/>
                <a:gd name="csX1" fmla="*/ 92796 w 220377"/>
                <a:gd name="csY1" fmla="*/ 219044 h 220375"/>
                <a:gd name="csX2" fmla="*/ 1340 w 220377"/>
                <a:gd name="csY2" fmla="*/ 127627 h 220375"/>
                <a:gd name="csX3" fmla="*/ 127633 w 220377"/>
                <a:gd name="csY3" fmla="*/ 1341 h 220375"/>
                <a:gd name="csX4" fmla="*/ 219042 w 220377"/>
                <a:gd name="csY4" fmla="*/ 92774 h 22037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220377" h="220375">
                  <a:moveTo>
                    <a:pt x="219042" y="92774"/>
                  </a:moveTo>
                  <a:cubicBezTo>
                    <a:pt x="230437" y="167221"/>
                    <a:pt x="167251" y="230423"/>
                    <a:pt x="92796" y="219044"/>
                  </a:cubicBezTo>
                  <a:cubicBezTo>
                    <a:pt x="46390" y="211949"/>
                    <a:pt x="8458" y="174033"/>
                    <a:pt x="1340" y="127627"/>
                  </a:cubicBezTo>
                  <a:cubicBezTo>
                    <a:pt x="-10079" y="53149"/>
                    <a:pt x="53163" y="-10085"/>
                    <a:pt x="127633" y="1341"/>
                  </a:cubicBezTo>
                  <a:cubicBezTo>
                    <a:pt x="174023" y="8452"/>
                    <a:pt x="211939" y="46377"/>
                    <a:pt x="219042" y="92774"/>
                  </a:cubicBezTo>
                  <a:close/>
                </a:path>
              </a:pathLst>
            </a:custGeom>
            <a:grpFill/>
            <a:ln w="7868" cap="flat">
              <a:noFill/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3" name="フリーフォーム: 図形 192">
              <a:extLst>
                <a:ext uri="{FF2B5EF4-FFF2-40B4-BE49-F238E27FC236}">
                  <a16:creationId xmlns:a16="http://schemas.microsoft.com/office/drawing/2014/main" id="{468039A8-6035-2284-40D8-786100C374FC}"/>
                </a:ext>
              </a:extLst>
            </p:cNvPr>
            <p:cNvSpPr/>
            <p:nvPr/>
          </p:nvSpPr>
          <p:spPr>
            <a:xfrm>
              <a:off x="13771786" y="9350745"/>
              <a:ext cx="220379" cy="220383"/>
            </a:xfrm>
            <a:custGeom>
              <a:avLst/>
              <a:gdLst>
                <a:gd name="csX0" fmla="*/ 219045 w 220379"/>
                <a:gd name="csY0" fmla="*/ 92788 h 220383"/>
                <a:gd name="csX1" fmla="*/ 92752 w 220379"/>
                <a:gd name="csY1" fmla="*/ 219043 h 220383"/>
                <a:gd name="csX2" fmla="*/ 1335 w 220379"/>
                <a:gd name="csY2" fmla="*/ 127594 h 220383"/>
                <a:gd name="csX3" fmla="*/ 127628 w 220379"/>
                <a:gd name="csY3" fmla="*/ 1340 h 220383"/>
                <a:gd name="csX4" fmla="*/ 219045 w 220379"/>
                <a:gd name="csY4" fmla="*/ 92788 h 22038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220379" h="220383">
                  <a:moveTo>
                    <a:pt x="219045" y="92788"/>
                  </a:moveTo>
                  <a:cubicBezTo>
                    <a:pt x="230440" y="167251"/>
                    <a:pt x="167206" y="230461"/>
                    <a:pt x="92752" y="219043"/>
                  </a:cubicBezTo>
                  <a:cubicBezTo>
                    <a:pt x="46354" y="211924"/>
                    <a:pt x="8438" y="174000"/>
                    <a:pt x="1335" y="127594"/>
                  </a:cubicBezTo>
                  <a:cubicBezTo>
                    <a:pt x="-10060" y="53132"/>
                    <a:pt x="53173" y="-10078"/>
                    <a:pt x="127628" y="1340"/>
                  </a:cubicBezTo>
                  <a:cubicBezTo>
                    <a:pt x="174026" y="8459"/>
                    <a:pt x="211942" y="46391"/>
                    <a:pt x="219045" y="92788"/>
                  </a:cubicBezTo>
                  <a:close/>
                </a:path>
              </a:pathLst>
            </a:custGeom>
            <a:grpFill/>
            <a:ln w="7868" cap="flat">
              <a:noFill/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4" name="フリーフォーム: 図形 193">
              <a:extLst>
                <a:ext uri="{FF2B5EF4-FFF2-40B4-BE49-F238E27FC236}">
                  <a16:creationId xmlns:a16="http://schemas.microsoft.com/office/drawing/2014/main" id="{F1658D9E-9776-FD5C-F801-2C1C46F8FC69}"/>
                </a:ext>
              </a:extLst>
            </p:cNvPr>
            <p:cNvSpPr/>
            <p:nvPr/>
          </p:nvSpPr>
          <p:spPr>
            <a:xfrm>
              <a:off x="13116605" y="7405673"/>
              <a:ext cx="110184" cy="110183"/>
            </a:xfrm>
            <a:custGeom>
              <a:avLst/>
              <a:gdLst>
                <a:gd name="csX0" fmla="*/ 109518 w 110184"/>
                <a:gd name="csY0" fmla="*/ 46390 h 110183"/>
                <a:gd name="csX1" fmla="*/ 46371 w 110184"/>
                <a:gd name="csY1" fmla="*/ 109514 h 110183"/>
                <a:gd name="csX2" fmla="*/ 667 w 110184"/>
                <a:gd name="csY2" fmla="*/ 63794 h 110183"/>
                <a:gd name="csX3" fmla="*/ 63813 w 110184"/>
                <a:gd name="csY3" fmla="*/ 670 h 110183"/>
                <a:gd name="csX4" fmla="*/ 109518 w 110184"/>
                <a:gd name="csY4" fmla="*/ 46390 h 11018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110184" h="110183">
                  <a:moveTo>
                    <a:pt x="109518" y="46390"/>
                  </a:moveTo>
                  <a:cubicBezTo>
                    <a:pt x="115211" y="83622"/>
                    <a:pt x="83602" y="115223"/>
                    <a:pt x="46371" y="109514"/>
                  </a:cubicBezTo>
                  <a:cubicBezTo>
                    <a:pt x="23172" y="105954"/>
                    <a:pt x="4210" y="86992"/>
                    <a:pt x="667" y="63794"/>
                  </a:cubicBezTo>
                  <a:cubicBezTo>
                    <a:pt x="-5027" y="26562"/>
                    <a:pt x="26582" y="-5039"/>
                    <a:pt x="63813" y="670"/>
                  </a:cubicBezTo>
                  <a:cubicBezTo>
                    <a:pt x="87004" y="4222"/>
                    <a:pt x="105966" y="23192"/>
                    <a:pt x="109518" y="46390"/>
                  </a:cubicBezTo>
                  <a:close/>
                </a:path>
              </a:pathLst>
            </a:custGeom>
            <a:grpFill/>
            <a:ln w="7868" cap="flat">
              <a:noFill/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5" name="フリーフォーム: 図形 194">
              <a:extLst>
                <a:ext uri="{FF2B5EF4-FFF2-40B4-BE49-F238E27FC236}">
                  <a16:creationId xmlns:a16="http://schemas.microsoft.com/office/drawing/2014/main" id="{F54103DE-D329-884A-0FCD-3A91CD5CEC14}"/>
                </a:ext>
              </a:extLst>
            </p:cNvPr>
            <p:cNvSpPr/>
            <p:nvPr/>
          </p:nvSpPr>
          <p:spPr>
            <a:xfrm>
              <a:off x="14452227" y="9177613"/>
              <a:ext cx="110184" cy="110183"/>
            </a:xfrm>
            <a:custGeom>
              <a:avLst/>
              <a:gdLst>
                <a:gd name="csX0" fmla="*/ 109518 w 110184"/>
                <a:gd name="csY0" fmla="*/ 46391 h 110183"/>
                <a:gd name="csX1" fmla="*/ 46371 w 110184"/>
                <a:gd name="csY1" fmla="*/ 109514 h 110183"/>
                <a:gd name="csX2" fmla="*/ 667 w 110184"/>
                <a:gd name="csY2" fmla="*/ 63793 h 110183"/>
                <a:gd name="csX3" fmla="*/ 63814 w 110184"/>
                <a:gd name="csY3" fmla="*/ 670 h 110183"/>
                <a:gd name="csX4" fmla="*/ 109518 w 110184"/>
                <a:gd name="csY4" fmla="*/ 46391 h 11018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110184" h="110183">
                  <a:moveTo>
                    <a:pt x="109518" y="46391"/>
                  </a:moveTo>
                  <a:cubicBezTo>
                    <a:pt x="115211" y="83622"/>
                    <a:pt x="83603" y="115223"/>
                    <a:pt x="46371" y="109514"/>
                  </a:cubicBezTo>
                  <a:cubicBezTo>
                    <a:pt x="23172" y="105954"/>
                    <a:pt x="4210" y="86992"/>
                    <a:pt x="667" y="63793"/>
                  </a:cubicBezTo>
                  <a:cubicBezTo>
                    <a:pt x="-5027" y="26562"/>
                    <a:pt x="26582" y="-5039"/>
                    <a:pt x="63814" y="670"/>
                  </a:cubicBezTo>
                  <a:cubicBezTo>
                    <a:pt x="87012" y="4230"/>
                    <a:pt x="105967" y="23192"/>
                    <a:pt x="109518" y="46391"/>
                  </a:cubicBezTo>
                  <a:close/>
                </a:path>
              </a:pathLst>
            </a:custGeom>
            <a:grpFill/>
            <a:ln w="7868" cap="flat">
              <a:noFill/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6" name="フリーフォーム: 図形 195">
              <a:extLst>
                <a:ext uri="{FF2B5EF4-FFF2-40B4-BE49-F238E27FC236}">
                  <a16:creationId xmlns:a16="http://schemas.microsoft.com/office/drawing/2014/main" id="{D86EBB88-38BF-2146-7D8A-67A7FC2F785C}"/>
                </a:ext>
              </a:extLst>
            </p:cNvPr>
            <p:cNvSpPr/>
            <p:nvPr/>
          </p:nvSpPr>
          <p:spPr>
            <a:xfrm rot="-2700000">
              <a:off x="12799686" y="7250960"/>
              <a:ext cx="110196" cy="45404"/>
            </a:xfrm>
            <a:custGeom>
              <a:avLst/>
              <a:gdLst>
                <a:gd name="csX0" fmla="*/ 110197 w 110196"/>
                <a:gd name="csY0" fmla="*/ 22702 h 45404"/>
                <a:gd name="csX1" fmla="*/ 55098 w 110196"/>
                <a:gd name="csY1" fmla="*/ 45405 h 45404"/>
                <a:gd name="csX2" fmla="*/ 0 w 110196"/>
                <a:gd name="csY2" fmla="*/ 22702 h 45404"/>
                <a:gd name="csX3" fmla="*/ 55098 w 110196"/>
                <a:gd name="csY3" fmla="*/ 0 h 45404"/>
                <a:gd name="csX4" fmla="*/ 110197 w 110196"/>
                <a:gd name="csY4" fmla="*/ 22702 h 4540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110196" h="45404">
                  <a:moveTo>
                    <a:pt x="110197" y="22702"/>
                  </a:moveTo>
                  <a:cubicBezTo>
                    <a:pt x="110197" y="35240"/>
                    <a:pt x="85528" y="45405"/>
                    <a:pt x="55098" y="45405"/>
                  </a:cubicBezTo>
                  <a:cubicBezTo>
                    <a:pt x="24668" y="45405"/>
                    <a:pt x="0" y="35240"/>
                    <a:pt x="0" y="22702"/>
                  </a:cubicBezTo>
                  <a:cubicBezTo>
                    <a:pt x="0" y="10164"/>
                    <a:pt x="24668" y="0"/>
                    <a:pt x="55098" y="0"/>
                  </a:cubicBezTo>
                  <a:cubicBezTo>
                    <a:pt x="85528" y="0"/>
                    <a:pt x="110197" y="10164"/>
                    <a:pt x="110197" y="22702"/>
                  </a:cubicBezTo>
                  <a:close/>
                </a:path>
              </a:pathLst>
            </a:custGeom>
            <a:grpFill/>
            <a:ln w="7868" cap="flat">
              <a:noFill/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7" name="フリーフォーム: 図形 196">
              <a:extLst>
                <a:ext uri="{FF2B5EF4-FFF2-40B4-BE49-F238E27FC236}">
                  <a16:creationId xmlns:a16="http://schemas.microsoft.com/office/drawing/2014/main" id="{12EAEEBB-1FD9-5176-9B16-D694EEE68F39}"/>
                </a:ext>
              </a:extLst>
            </p:cNvPr>
            <p:cNvSpPr/>
            <p:nvPr/>
          </p:nvSpPr>
          <p:spPr>
            <a:xfrm rot="-2700000">
              <a:off x="14331798" y="9553652"/>
              <a:ext cx="110196" cy="45404"/>
            </a:xfrm>
            <a:custGeom>
              <a:avLst/>
              <a:gdLst>
                <a:gd name="csX0" fmla="*/ 110197 w 110196"/>
                <a:gd name="csY0" fmla="*/ 22702 h 45404"/>
                <a:gd name="csX1" fmla="*/ 55098 w 110196"/>
                <a:gd name="csY1" fmla="*/ 45405 h 45404"/>
                <a:gd name="csX2" fmla="*/ 0 w 110196"/>
                <a:gd name="csY2" fmla="*/ 22702 h 45404"/>
                <a:gd name="csX3" fmla="*/ 55098 w 110196"/>
                <a:gd name="csY3" fmla="*/ 0 h 45404"/>
                <a:gd name="csX4" fmla="*/ 110197 w 110196"/>
                <a:gd name="csY4" fmla="*/ 22702 h 4540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110196" h="45404">
                  <a:moveTo>
                    <a:pt x="110197" y="22702"/>
                  </a:moveTo>
                  <a:cubicBezTo>
                    <a:pt x="110197" y="35240"/>
                    <a:pt x="85528" y="45405"/>
                    <a:pt x="55098" y="45405"/>
                  </a:cubicBezTo>
                  <a:cubicBezTo>
                    <a:pt x="24668" y="45405"/>
                    <a:pt x="0" y="35240"/>
                    <a:pt x="0" y="22702"/>
                  </a:cubicBezTo>
                  <a:cubicBezTo>
                    <a:pt x="0" y="10164"/>
                    <a:pt x="24668" y="0"/>
                    <a:pt x="55098" y="0"/>
                  </a:cubicBezTo>
                  <a:cubicBezTo>
                    <a:pt x="85528" y="0"/>
                    <a:pt x="110197" y="10164"/>
                    <a:pt x="110197" y="22702"/>
                  </a:cubicBezTo>
                  <a:close/>
                </a:path>
              </a:pathLst>
            </a:custGeom>
            <a:grpFill/>
            <a:ln w="7868" cap="flat">
              <a:noFill/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8" name="フリーフォーム: 図形 197">
              <a:extLst>
                <a:ext uri="{FF2B5EF4-FFF2-40B4-BE49-F238E27FC236}">
                  <a16:creationId xmlns:a16="http://schemas.microsoft.com/office/drawing/2014/main" id="{7CAAA899-36F0-6E35-7393-A9240CD3169F}"/>
                </a:ext>
              </a:extLst>
            </p:cNvPr>
            <p:cNvSpPr/>
            <p:nvPr/>
          </p:nvSpPr>
          <p:spPr>
            <a:xfrm rot="-2700000">
              <a:off x="14994338" y="8302648"/>
              <a:ext cx="220378" cy="90809"/>
            </a:xfrm>
            <a:custGeom>
              <a:avLst/>
              <a:gdLst>
                <a:gd name="csX0" fmla="*/ 220378 w 220378"/>
                <a:gd name="csY0" fmla="*/ 45405 h 90809"/>
                <a:gd name="csX1" fmla="*/ 110189 w 220378"/>
                <a:gd name="csY1" fmla="*/ 90810 h 90809"/>
                <a:gd name="csX2" fmla="*/ 1 w 220378"/>
                <a:gd name="csY2" fmla="*/ 45405 h 90809"/>
                <a:gd name="csX3" fmla="*/ 110189 w 220378"/>
                <a:gd name="csY3" fmla="*/ 0 h 90809"/>
                <a:gd name="csX4" fmla="*/ 220378 w 220378"/>
                <a:gd name="csY4" fmla="*/ 45405 h 9080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220378" h="90809">
                  <a:moveTo>
                    <a:pt x="220378" y="45405"/>
                  </a:moveTo>
                  <a:cubicBezTo>
                    <a:pt x="220378" y="70481"/>
                    <a:pt x="171045" y="90810"/>
                    <a:pt x="110189" y="90810"/>
                  </a:cubicBezTo>
                  <a:cubicBezTo>
                    <a:pt x="49333" y="90810"/>
                    <a:pt x="1" y="70481"/>
                    <a:pt x="1" y="45405"/>
                  </a:cubicBezTo>
                  <a:cubicBezTo>
                    <a:pt x="1" y="20329"/>
                    <a:pt x="49334" y="0"/>
                    <a:pt x="110189" y="0"/>
                  </a:cubicBezTo>
                  <a:cubicBezTo>
                    <a:pt x="171045" y="0"/>
                    <a:pt x="220378" y="20329"/>
                    <a:pt x="220378" y="45405"/>
                  </a:cubicBezTo>
                  <a:close/>
                </a:path>
              </a:pathLst>
            </a:custGeom>
            <a:grpFill/>
            <a:ln w="7868" cap="flat">
              <a:noFill/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9" name="フリーフォーム: 図形 198">
              <a:extLst>
                <a:ext uri="{FF2B5EF4-FFF2-40B4-BE49-F238E27FC236}">
                  <a16:creationId xmlns:a16="http://schemas.microsoft.com/office/drawing/2014/main" id="{B1617DBA-5FE7-36D1-A737-47BC1C750F5C}"/>
                </a:ext>
              </a:extLst>
            </p:cNvPr>
            <p:cNvSpPr/>
            <p:nvPr/>
          </p:nvSpPr>
          <p:spPr>
            <a:xfrm>
              <a:off x="13712344" y="6647446"/>
              <a:ext cx="110182" cy="110182"/>
            </a:xfrm>
            <a:custGeom>
              <a:avLst/>
              <a:gdLst>
                <a:gd name="csX0" fmla="*/ 110182 w 110182"/>
                <a:gd name="csY0" fmla="*/ 55091 h 110182"/>
                <a:gd name="csX1" fmla="*/ 55091 w 110182"/>
                <a:gd name="csY1" fmla="*/ 110182 h 110182"/>
                <a:gd name="csX2" fmla="*/ 0 w 110182"/>
                <a:gd name="csY2" fmla="*/ 55091 h 110182"/>
                <a:gd name="csX3" fmla="*/ 55091 w 110182"/>
                <a:gd name="csY3" fmla="*/ 0 h 110182"/>
                <a:gd name="csX4" fmla="*/ 110182 w 110182"/>
                <a:gd name="csY4" fmla="*/ 55091 h 11018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110182" h="110182">
                  <a:moveTo>
                    <a:pt x="110182" y="55091"/>
                  </a:moveTo>
                  <a:cubicBezTo>
                    <a:pt x="110182" y="85517"/>
                    <a:pt x="85517" y="110182"/>
                    <a:pt x="55091" y="110182"/>
                  </a:cubicBezTo>
                  <a:cubicBezTo>
                    <a:pt x="24665" y="110182"/>
                    <a:pt x="0" y="85517"/>
                    <a:pt x="0" y="55091"/>
                  </a:cubicBezTo>
                  <a:cubicBezTo>
                    <a:pt x="0" y="24665"/>
                    <a:pt x="24665" y="0"/>
                    <a:pt x="55091" y="0"/>
                  </a:cubicBezTo>
                  <a:cubicBezTo>
                    <a:pt x="85517" y="0"/>
                    <a:pt x="110182" y="24665"/>
                    <a:pt x="110182" y="55091"/>
                  </a:cubicBezTo>
                  <a:close/>
                </a:path>
              </a:pathLst>
            </a:custGeom>
            <a:grpFill/>
            <a:ln w="7868" cap="flat">
              <a:noFill/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0" name="フリーフォーム: 図形 199">
              <a:extLst>
                <a:ext uri="{FF2B5EF4-FFF2-40B4-BE49-F238E27FC236}">
                  <a16:creationId xmlns:a16="http://schemas.microsoft.com/office/drawing/2014/main" id="{60CA219A-C879-04AD-AF3D-401B69E538D2}"/>
                </a:ext>
              </a:extLst>
            </p:cNvPr>
            <p:cNvSpPr/>
            <p:nvPr/>
          </p:nvSpPr>
          <p:spPr>
            <a:xfrm>
              <a:off x="15714635" y="6103844"/>
              <a:ext cx="84335" cy="84295"/>
            </a:xfrm>
            <a:custGeom>
              <a:avLst/>
              <a:gdLst>
                <a:gd name="csX0" fmla="*/ 83195 w 84335"/>
                <a:gd name="csY0" fmla="*/ 78100 h 84295"/>
                <a:gd name="csX1" fmla="*/ 20142 w 84335"/>
                <a:gd name="csY1" fmla="*/ 51837 h 84295"/>
                <a:gd name="csX2" fmla="*/ 1141 w 84335"/>
                <a:gd name="csY2" fmla="*/ 6196 h 84295"/>
                <a:gd name="csX3" fmla="*/ 64193 w 84335"/>
                <a:gd name="csY3" fmla="*/ 32458 h 84295"/>
                <a:gd name="csX4" fmla="*/ 83195 w 84335"/>
                <a:gd name="csY4" fmla="*/ 78100 h 8429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84335" h="84295">
                  <a:moveTo>
                    <a:pt x="83195" y="78100"/>
                  </a:moveTo>
                  <a:cubicBezTo>
                    <a:pt x="76375" y="92975"/>
                    <a:pt x="44806" y="79832"/>
                    <a:pt x="20142" y="51837"/>
                  </a:cubicBezTo>
                  <a:cubicBezTo>
                    <a:pt x="4771" y="34395"/>
                    <a:pt x="-3103" y="15464"/>
                    <a:pt x="1141" y="6196"/>
                  </a:cubicBezTo>
                  <a:cubicBezTo>
                    <a:pt x="7960" y="-8679"/>
                    <a:pt x="39530" y="4463"/>
                    <a:pt x="64193" y="32458"/>
                  </a:cubicBezTo>
                  <a:cubicBezTo>
                    <a:pt x="79565" y="49900"/>
                    <a:pt x="87439" y="68831"/>
                    <a:pt x="83195" y="78100"/>
                  </a:cubicBezTo>
                  <a:close/>
                </a:path>
              </a:pathLst>
            </a:custGeom>
            <a:grpFill/>
            <a:ln w="7868" cap="flat">
              <a:noFill/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1" name="フリーフォーム: 図形 200">
              <a:extLst>
                <a:ext uri="{FF2B5EF4-FFF2-40B4-BE49-F238E27FC236}">
                  <a16:creationId xmlns:a16="http://schemas.microsoft.com/office/drawing/2014/main" id="{CDF3DAB0-C9A8-0F16-81CB-7D55CB9E4742}"/>
                </a:ext>
              </a:extLst>
            </p:cNvPr>
            <p:cNvSpPr/>
            <p:nvPr/>
          </p:nvSpPr>
          <p:spPr>
            <a:xfrm>
              <a:off x="14924419" y="4517125"/>
              <a:ext cx="110187" cy="110190"/>
            </a:xfrm>
            <a:custGeom>
              <a:avLst/>
              <a:gdLst>
                <a:gd name="csX0" fmla="*/ 95457 w 110187"/>
                <a:gd name="csY0" fmla="*/ 14745 h 110190"/>
                <a:gd name="csX1" fmla="*/ 14726 w 110187"/>
                <a:gd name="csY1" fmla="*/ 95445 h 110190"/>
                <a:gd name="csX2" fmla="*/ 95457 w 110187"/>
                <a:gd name="csY2" fmla="*/ 14745 h 11019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</a:cxnLst>
              <a:rect l="l" t="t" r="r" b="b"/>
              <a:pathLst>
                <a:path w="110187" h="110190">
                  <a:moveTo>
                    <a:pt x="95457" y="14745"/>
                  </a:moveTo>
                  <a:cubicBezTo>
                    <a:pt x="140367" y="73719"/>
                    <a:pt x="73692" y="140378"/>
                    <a:pt x="14726" y="95445"/>
                  </a:cubicBezTo>
                  <a:cubicBezTo>
                    <a:pt x="-30175" y="36471"/>
                    <a:pt x="36500" y="-30188"/>
                    <a:pt x="95457" y="14745"/>
                  </a:cubicBezTo>
                  <a:close/>
                </a:path>
              </a:pathLst>
            </a:custGeom>
            <a:grpFill/>
            <a:ln w="7868" cap="flat">
              <a:noFill/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2" name="フリーフォーム: 図形 201">
              <a:extLst>
                <a:ext uri="{FF2B5EF4-FFF2-40B4-BE49-F238E27FC236}">
                  <a16:creationId xmlns:a16="http://schemas.microsoft.com/office/drawing/2014/main" id="{851FE579-7CE2-F28C-A791-F15E44A09DF9}"/>
                </a:ext>
              </a:extLst>
            </p:cNvPr>
            <p:cNvSpPr/>
            <p:nvPr/>
          </p:nvSpPr>
          <p:spPr>
            <a:xfrm>
              <a:off x="15892557" y="5611675"/>
              <a:ext cx="110184" cy="110183"/>
            </a:xfrm>
            <a:custGeom>
              <a:avLst/>
              <a:gdLst>
                <a:gd name="csX0" fmla="*/ 109518 w 110184"/>
                <a:gd name="csY0" fmla="*/ 46390 h 110183"/>
                <a:gd name="csX1" fmla="*/ 46371 w 110184"/>
                <a:gd name="csY1" fmla="*/ 109514 h 110183"/>
                <a:gd name="csX2" fmla="*/ 667 w 110184"/>
                <a:gd name="csY2" fmla="*/ 63793 h 110183"/>
                <a:gd name="csX3" fmla="*/ 63813 w 110184"/>
                <a:gd name="csY3" fmla="*/ 670 h 110183"/>
                <a:gd name="csX4" fmla="*/ 109518 w 110184"/>
                <a:gd name="csY4" fmla="*/ 46390 h 11018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110184" h="110183">
                  <a:moveTo>
                    <a:pt x="109518" y="46390"/>
                  </a:moveTo>
                  <a:cubicBezTo>
                    <a:pt x="115211" y="83622"/>
                    <a:pt x="83602" y="115223"/>
                    <a:pt x="46371" y="109514"/>
                  </a:cubicBezTo>
                  <a:cubicBezTo>
                    <a:pt x="23172" y="105954"/>
                    <a:pt x="4210" y="86992"/>
                    <a:pt x="667" y="63793"/>
                  </a:cubicBezTo>
                  <a:cubicBezTo>
                    <a:pt x="-5027" y="26562"/>
                    <a:pt x="26582" y="-5039"/>
                    <a:pt x="63813" y="670"/>
                  </a:cubicBezTo>
                  <a:cubicBezTo>
                    <a:pt x="87012" y="4222"/>
                    <a:pt x="105974" y="23184"/>
                    <a:pt x="109518" y="46390"/>
                  </a:cubicBezTo>
                  <a:close/>
                </a:path>
              </a:pathLst>
            </a:custGeom>
            <a:grpFill/>
            <a:ln w="7868" cap="flat">
              <a:noFill/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3" name="フリーフォーム: 図形 202">
              <a:extLst>
                <a:ext uri="{FF2B5EF4-FFF2-40B4-BE49-F238E27FC236}">
                  <a16:creationId xmlns:a16="http://schemas.microsoft.com/office/drawing/2014/main" id="{BF3C3C00-1810-D8BD-B1EE-E33ECDC7E20D}"/>
                </a:ext>
              </a:extLst>
            </p:cNvPr>
            <p:cNvSpPr/>
            <p:nvPr/>
          </p:nvSpPr>
          <p:spPr>
            <a:xfrm rot="-2700000">
              <a:off x="14033756" y="5620197"/>
              <a:ext cx="110196" cy="45404"/>
            </a:xfrm>
            <a:custGeom>
              <a:avLst/>
              <a:gdLst>
                <a:gd name="csX0" fmla="*/ 110197 w 110196"/>
                <a:gd name="csY0" fmla="*/ 22702 h 45404"/>
                <a:gd name="csX1" fmla="*/ 55098 w 110196"/>
                <a:gd name="csY1" fmla="*/ 45405 h 45404"/>
                <a:gd name="csX2" fmla="*/ 0 w 110196"/>
                <a:gd name="csY2" fmla="*/ 22702 h 45404"/>
                <a:gd name="csX3" fmla="*/ 55098 w 110196"/>
                <a:gd name="csY3" fmla="*/ 0 h 45404"/>
                <a:gd name="csX4" fmla="*/ 110197 w 110196"/>
                <a:gd name="csY4" fmla="*/ 22702 h 4540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110196" h="45404">
                  <a:moveTo>
                    <a:pt x="110197" y="22702"/>
                  </a:moveTo>
                  <a:cubicBezTo>
                    <a:pt x="110197" y="35241"/>
                    <a:pt x="85528" y="45405"/>
                    <a:pt x="55098" y="45405"/>
                  </a:cubicBezTo>
                  <a:cubicBezTo>
                    <a:pt x="24668" y="45405"/>
                    <a:pt x="0" y="35241"/>
                    <a:pt x="0" y="22702"/>
                  </a:cubicBezTo>
                  <a:cubicBezTo>
                    <a:pt x="0" y="10164"/>
                    <a:pt x="24668" y="0"/>
                    <a:pt x="55098" y="0"/>
                  </a:cubicBezTo>
                  <a:cubicBezTo>
                    <a:pt x="85528" y="0"/>
                    <a:pt x="110197" y="10164"/>
                    <a:pt x="110197" y="22702"/>
                  </a:cubicBezTo>
                  <a:close/>
                </a:path>
              </a:pathLst>
            </a:custGeom>
            <a:grpFill/>
            <a:ln w="7868" cap="flat">
              <a:noFill/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4" name="フリーフォーム: 図形 203">
              <a:extLst>
                <a:ext uri="{FF2B5EF4-FFF2-40B4-BE49-F238E27FC236}">
                  <a16:creationId xmlns:a16="http://schemas.microsoft.com/office/drawing/2014/main" id="{6235F4CB-5C9B-49DC-719F-902054701423}"/>
                </a:ext>
              </a:extLst>
            </p:cNvPr>
            <p:cNvSpPr/>
            <p:nvPr/>
          </p:nvSpPr>
          <p:spPr>
            <a:xfrm rot="-2700000">
              <a:off x="14353107" y="5047222"/>
              <a:ext cx="110196" cy="45404"/>
            </a:xfrm>
            <a:custGeom>
              <a:avLst/>
              <a:gdLst>
                <a:gd name="csX0" fmla="*/ 110197 w 110196"/>
                <a:gd name="csY0" fmla="*/ 22702 h 45404"/>
                <a:gd name="csX1" fmla="*/ 55098 w 110196"/>
                <a:gd name="csY1" fmla="*/ 45405 h 45404"/>
                <a:gd name="csX2" fmla="*/ 0 w 110196"/>
                <a:gd name="csY2" fmla="*/ 22702 h 45404"/>
                <a:gd name="csX3" fmla="*/ 55098 w 110196"/>
                <a:gd name="csY3" fmla="*/ 0 h 45404"/>
                <a:gd name="csX4" fmla="*/ 110197 w 110196"/>
                <a:gd name="csY4" fmla="*/ 22702 h 4540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110196" h="45404">
                  <a:moveTo>
                    <a:pt x="110197" y="22702"/>
                  </a:moveTo>
                  <a:cubicBezTo>
                    <a:pt x="110197" y="35241"/>
                    <a:pt x="85528" y="45405"/>
                    <a:pt x="55098" y="45405"/>
                  </a:cubicBezTo>
                  <a:cubicBezTo>
                    <a:pt x="24668" y="45405"/>
                    <a:pt x="0" y="35241"/>
                    <a:pt x="0" y="22702"/>
                  </a:cubicBezTo>
                  <a:cubicBezTo>
                    <a:pt x="0" y="10164"/>
                    <a:pt x="24668" y="0"/>
                    <a:pt x="55098" y="0"/>
                  </a:cubicBezTo>
                  <a:cubicBezTo>
                    <a:pt x="85528" y="0"/>
                    <a:pt x="110197" y="10164"/>
                    <a:pt x="110197" y="22702"/>
                  </a:cubicBezTo>
                  <a:close/>
                </a:path>
              </a:pathLst>
            </a:custGeom>
            <a:grpFill/>
            <a:ln w="7868" cap="flat">
              <a:noFill/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5" name="フリーフォーム: 図形 204">
              <a:extLst>
                <a:ext uri="{FF2B5EF4-FFF2-40B4-BE49-F238E27FC236}">
                  <a16:creationId xmlns:a16="http://schemas.microsoft.com/office/drawing/2014/main" id="{8E76F1E6-1385-4AA1-0A05-4F750925BE1C}"/>
                </a:ext>
              </a:extLst>
            </p:cNvPr>
            <p:cNvSpPr/>
            <p:nvPr/>
          </p:nvSpPr>
          <p:spPr>
            <a:xfrm rot="-2700000">
              <a:off x="15677642" y="5631007"/>
              <a:ext cx="110196" cy="45404"/>
            </a:xfrm>
            <a:custGeom>
              <a:avLst/>
              <a:gdLst>
                <a:gd name="csX0" fmla="*/ 110197 w 110196"/>
                <a:gd name="csY0" fmla="*/ 22702 h 45404"/>
                <a:gd name="csX1" fmla="*/ 55099 w 110196"/>
                <a:gd name="csY1" fmla="*/ 45405 h 45404"/>
                <a:gd name="csX2" fmla="*/ 0 w 110196"/>
                <a:gd name="csY2" fmla="*/ 22702 h 45404"/>
                <a:gd name="csX3" fmla="*/ 55099 w 110196"/>
                <a:gd name="csY3" fmla="*/ 0 h 45404"/>
                <a:gd name="csX4" fmla="*/ 110197 w 110196"/>
                <a:gd name="csY4" fmla="*/ 22702 h 4540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110196" h="45404">
                  <a:moveTo>
                    <a:pt x="110197" y="22702"/>
                  </a:moveTo>
                  <a:cubicBezTo>
                    <a:pt x="110197" y="35241"/>
                    <a:pt x="85528" y="45405"/>
                    <a:pt x="55099" y="45405"/>
                  </a:cubicBezTo>
                  <a:cubicBezTo>
                    <a:pt x="24669" y="45405"/>
                    <a:pt x="0" y="35241"/>
                    <a:pt x="0" y="22702"/>
                  </a:cubicBezTo>
                  <a:cubicBezTo>
                    <a:pt x="0" y="10164"/>
                    <a:pt x="24669" y="0"/>
                    <a:pt x="55099" y="0"/>
                  </a:cubicBezTo>
                  <a:cubicBezTo>
                    <a:pt x="85528" y="0"/>
                    <a:pt x="110197" y="10164"/>
                    <a:pt x="110197" y="22702"/>
                  </a:cubicBezTo>
                  <a:close/>
                </a:path>
              </a:pathLst>
            </a:custGeom>
            <a:grpFill/>
            <a:ln w="7868" cap="flat">
              <a:noFill/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6" name="フリーフォーム: 図形 205">
              <a:extLst>
                <a:ext uri="{FF2B5EF4-FFF2-40B4-BE49-F238E27FC236}">
                  <a16:creationId xmlns:a16="http://schemas.microsoft.com/office/drawing/2014/main" id="{D7B56887-AE19-F5D8-2DE2-DBEB27700411}"/>
                </a:ext>
              </a:extLst>
            </p:cNvPr>
            <p:cNvSpPr/>
            <p:nvPr/>
          </p:nvSpPr>
          <p:spPr>
            <a:xfrm rot="-2700000">
              <a:off x="14765049" y="6630605"/>
              <a:ext cx="110196" cy="45404"/>
            </a:xfrm>
            <a:custGeom>
              <a:avLst/>
              <a:gdLst>
                <a:gd name="csX0" fmla="*/ 110197 w 110196"/>
                <a:gd name="csY0" fmla="*/ 22702 h 45404"/>
                <a:gd name="csX1" fmla="*/ 55098 w 110196"/>
                <a:gd name="csY1" fmla="*/ 45405 h 45404"/>
                <a:gd name="csX2" fmla="*/ 0 w 110196"/>
                <a:gd name="csY2" fmla="*/ 22702 h 45404"/>
                <a:gd name="csX3" fmla="*/ 55098 w 110196"/>
                <a:gd name="csY3" fmla="*/ 0 h 45404"/>
                <a:gd name="csX4" fmla="*/ 110197 w 110196"/>
                <a:gd name="csY4" fmla="*/ 22702 h 4540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110196" h="45404">
                  <a:moveTo>
                    <a:pt x="110197" y="22702"/>
                  </a:moveTo>
                  <a:cubicBezTo>
                    <a:pt x="110197" y="35241"/>
                    <a:pt x="85528" y="45405"/>
                    <a:pt x="55098" y="45405"/>
                  </a:cubicBezTo>
                  <a:cubicBezTo>
                    <a:pt x="24668" y="45405"/>
                    <a:pt x="0" y="35241"/>
                    <a:pt x="0" y="22702"/>
                  </a:cubicBezTo>
                  <a:cubicBezTo>
                    <a:pt x="0" y="10164"/>
                    <a:pt x="24668" y="0"/>
                    <a:pt x="55098" y="0"/>
                  </a:cubicBezTo>
                  <a:cubicBezTo>
                    <a:pt x="85528" y="0"/>
                    <a:pt x="110197" y="10164"/>
                    <a:pt x="110197" y="22702"/>
                  </a:cubicBezTo>
                  <a:close/>
                </a:path>
              </a:pathLst>
            </a:custGeom>
            <a:grpFill/>
            <a:ln w="7868" cap="flat">
              <a:noFill/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7" name="フリーフォーム: 図形 206">
              <a:extLst>
                <a:ext uri="{FF2B5EF4-FFF2-40B4-BE49-F238E27FC236}">
                  <a16:creationId xmlns:a16="http://schemas.microsoft.com/office/drawing/2014/main" id="{529BF2FB-316E-2242-8726-465A87ED4135}"/>
                </a:ext>
              </a:extLst>
            </p:cNvPr>
            <p:cNvSpPr/>
            <p:nvPr/>
          </p:nvSpPr>
          <p:spPr>
            <a:xfrm>
              <a:off x="15049304" y="5648403"/>
              <a:ext cx="110182" cy="110182"/>
            </a:xfrm>
            <a:custGeom>
              <a:avLst/>
              <a:gdLst>
                <a:gd name="csX0" fmla="*/ 110182 w 110182"/>
                <a:gd name="csY0" fmla="*/ 55091 h 110182"/>
                <a:gd name="csX1" fmla="*/ 55091 w 110182"/>
                <a:gd name="csY1" fmla="*/ 110182 h 110182"/>
                <a:gd name="csX2" fmla="*/ 1 w 110182"/>
                <a:gd name="csY2" fmla="*/ 55091 h 110182"/>
                <a:gd name="csX3" fmla="*/ 55091 w 110182"/>
                <a:gd name="csY3" fmla="*/ 0 h 110182"/>
                <a:gd name="csX4" fmla="*/ 110182 w 110182"/>
                <a:gd name="csY4" fmla="*/ 55091 h 11018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110182" h="110182">
                  <a:moveTo>
                    <a:pt x="110182" y="55091"/>
                  </a:moveTo>
                  <a:cubicBezTo>
                    <a:pt x="110182" y="85517"/>
                    <a:pt x="85517" y="110182"/>
                    <a:pt x="55091" y="110182"/>
                  </a:cubicBezTo>
                  <a:cubicBezTo>
                    <a:pt x="24666" y="110182"/>
                    <a:pt x="1" y="85517"/>
                    <a:pt x="1" y="55091"/>
                  </a:cubicBezTo>
                  <a:cubicBezTo>
                    <a:pt x="1" y="24665"/>
                    <a:pt x="24666" y="0"/>
                    <a:pt x="55091" y="0"/>
                  </a:cubicBezTo>
                  <a:cubicBezTo>
                    <a:pt x="85517" y="0"/>
                    <a:pt x="110182" y="24665"/>
                    <a:pt x="110182" y="55091"/>
                  </a:cubicBezTo>
                  <a:close/>
                </a:path>
              </a:pathLst>
            </a:custGeom>
            <a:grpFill/>
            <a:ln w="7868" cap="flat">
              <a:noFill/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8" name="フリーフォーム: 図形 207">
              <a:extLst>
                <a:ext uri="{FF2B5EF4-FFF2-40B4-BE49-F238E27FC236}">
                  <a16:creationId xmlns:a16="http://schemas.microsoft.com/office/drawing/2014/main" id="{C85A7B50-648A-C0E9-D3D7-E3CF82E668E9}"/>
                </a:ext>
              </a:extLst>
            </p:cNvPr>
            <p:cNvSpPr/>
            <p:nvPr/>
          </p:nvSpPr>
          <p:spPr>
            <a:xfrm>
              <a:off x="13294011" y="9328713"/>
              <a:ext cx="110182" cy="110182"/>
            </a:xfrm>
            <a:custGeom>
              <a:avLst/>
              <a:gdLst>
                <a:gd name="csX0" fmla="*/ 110182 w 110182"/>
                <a:gd name="csY0" fmla="*/ 55091 h 110182"/>
                <a:gd name="csX1" fmla="*/ 55091 w 110182"/>
                <a:gd name="csY1" fmla="*/ 110182 h 110182"/>
                <a:gd name="csX2" fmla="*/ 0 w 110182"/>
                <a:gd name="csY2" fmla="*/ 55091 h 110182"/>
                <a:gd name="csX3" fmla="*/ 55091 w 110182"/>
                <a:gd name="csY3" fmla="*/ 0 h 110182"/>
                <a:gd name="csX4" fmla="*/ 110182 w 110182"/>
                <a:gd name="csY4" fmla="*/ 55091 h 11018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110182" h="110182">
                  <a:moveTo>
                    <a:pt x="110182" y="55091"/>
                  </a:moveTo>
                  <a:cubicBezTo>
                    <a:pt x="110182" y="85517"/>
                    <a:pt x="85517" y="110182"/>
                    <a:pt x="55091" y="110182"/>
                  </a:cubicBezTo>
                  <a:cubicBezTo>
                    <a:pt x="24665" y="110182"/>
                    <a:pt x="0" y="85517"/>
                    <a:pt x="0" y="55091"/>
                  </a:cubicBezTo>
                  <a:cubicBezTo>
                    <a:pt x="0" y="24665"/>
                    <a:pt x="24665" y="0"/>
                    <a:pt x="55091" y="0"/>
                  </a:cubicBezTo>
                  <a:cubicBezTo>
                    <a:pt x="85517" y="0"/>
                    <a:pt x="110182" y="24665"/>
                    <a:pt x="110182" y="55091"/>
                  </a:cubicBezTo>
                  <a:close/>
                </a:path>
              </a:pathLst>
            </a:custGeom>
            <a:grpFill/>
            <a:ln w="7868" cap="flat">
              <a:noFill/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9" name="フリーフォーム: 図形 208">
              <a:extLst>
                <a:ext uri="{FF2B5EF4-FFF2-40B4-BE49-F238E27FC236}">
                  <a16:creationId xmlns:a16="http://schemas.microsoft.com/office/drawing/2014/main" id="{4C31A8F6-39B2-484C-EF6A-E87455B2B946}"/>
                </a:ext>
              </a:extLst>
            </p:cNvPr>
            <p:cNvSpPr/>
            <p:nvPr/>
          </p:nvSpPr>
          <p:spPr>
            <a:xfrm>
              <a:off x="15485001" y="5332519"/>
              <a:ext cx="110189" cy="110187"/>
            </a:xfrm>
            <a:custGeom>
              <a:avLst/>
              <a:gdLst>
                <a:gd name="csX0" fmla="*/ 109521 w 110189"/>
                <a:gd name="csY0" fmla="*/ 46390 h 110187"/>
                <a:gd name="csX1" fmla="*/ 46398 w 110189"/>
                <a:gd name="csY1" fmla="*/ 109521 h 110187"/>
                <a:gd name="csX2" fmla="*/ 670 w 110189"/>
                <a:gd name="csY2" fmla="*/ 63817 h 110187"/>
                <a:gd name="csX3" fmla="*/ 63817 w 110189"/>
                <a:gd name="csY3" fmla="*/ 670 h 110187"/>
                <a:gd name="csX4" fmla="*/ 109521 w 110189"/>
                <a:gd name="csY4" fmla="*/ 46390 h 11018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110189" h="110187">
                  <a:moveTo>
                    <a:pt x="109521" y="46390"/>
                  </a:moveTo>
                  <a:cubicBezTo>
                    <a:pt x="115223" y="83614"/>
                    <a:pt x="83629" y="115215"/>
                    <a:pt x="46398" y="109521"/>
                  </a:cubicBezTo>
                  <a:cubicBezTo>
                    <a:pt x="23191" y="105978"/>
                    <a:pt x="4229" y="87015"/>
                    <a:pt x="670" y="63817"/>
                  </a:cubicBezTo>
                  <a:cubicBezTo>
                    <a:pt x="-5040" y="26578"/>
                    <a:pt x="26577" y="-5039"/>
                    <a:pt x="63817" y="670"/>
                  </a:cubicBezTo>
                  <a:cubicBezTo>
                    <a:pt x="87015" y="4237"/>
                    <a:pt x="105978" y="23191"/>
                    <a:pt x="109521" y="46390"/>
                  </a:cubicBezTo>
                  <a:close/>
                </a:path>
              </a:pathLst>
            </a:custGeom>
            <a:grpFill/>
            <a:ln w="7868" cap="flat">
              <a:noFill/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10" name="フリーフォーム: 図形 209">
              <a:extLst>
                <a:ext uri="{FF2B5EF4-FFF2-40B4-BE49-F238E27FC236}">
                  <a16:creationId xmlns:a16="http://schemas.microsoft.com/office/drawing/2014/main" id="{D7D14F47-8EC9-53DA-9B65-7F0B77583B8F}"/>
                </a:ext>
              </a:extLst>
            </p:cNvPr>
            <p:cNvSpPr/>
            <p:nvPr/>
          </p:nvSpPr>
          <p:spPr>
            <a:xfrm>
              <a:off x="12710909" y="8486630"/>
              <a:ext cx="84336" cy="84295"/>
            </a:xfrm>
            <a:custGeom>
              <a:avLst/>
              <a:gdLst>
                <a:gd name="csX0" fmla="*/ 83195 w 84336"/>
                <a:gd name="csY0" fmla="*/ 78099 h 84295"/>
                <a:gd name="csX1" fmla="*/ 20143 w 84336"/>
                <a:gd name="csY1" fmla="*/ 51837 h 84295"/>
                <a:gd name="csX2" fmla="*/ 1141 w 84336"/>
                <a:gd name="csY2" fmla="*/ 6196 h 84295"/>
                <a:gd name="csX3" fmla="*/ 64193 w 84336"/>
                <a:gd name="csY3" fmla="*/ 32458 h 84295"/>
                <a:gd name="csX4" fmla="*/ 83195 w 84336"/>
                <a:gd name="csY4" fmla="*/ 78099 h 8429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84336" h="84295">
                  <a:moveTo>
                    <a:pt x="83195" y="78099"/>
                  </a:moveTo>
                  <a:cubicBezTo>
                    <a:pt x="76376" y="92974"/>
                    <a:pt x="44806" y="79832"/>
                    <a:pt x="20143" y="51837"/>
                  </a:cubicBezTo>
                  <a:cubicBezTo>
                    <a:pt x="4771" y="34395"/>
                    <a:pt x="-3103" y="15465"/>
                    <a:pt x="1141" y="6196"/>
                  </a:cubicBezTo>
                  <a:cubicBezTo>
                    <a:pt x="7960" y="-8680"/>
                    <a:pt x="39530" y="4463"/>
                    <a:pt x="64193" y="32458"/>
                  </a:cubicBezTo>
                  <a:cubicBezTo>
                    <a:pt x="79565" y="49900"/>
                    <a:pt x="87440" y="68831"/>
                    <a:pt x="83195" y="78099"/>
                  </a:cubicBezTo>
                  <a:close/>
                </a:path>
              </a:pathLst>
            </a:custGeom>
            <a:grpFill/>
            <a:ln w="7868" cap="flat">
              <a:noFill/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11" name="フリーフォーム: 図形 210">
              <a:extLst>
                <a:ext uri="{FF2B5EF4-FFF2-40B4-BE49-F238E27FC236}">
                  <a16:creationId xmlns:a16="http://schemas.microsoft.com/office/drawing/2014/main" id="{F9DCBE1B-1081-7F26-9147-7ABB96FDA710}"/>
                </a:ext>
              </a:extLst>
            </p:cNvPr>
            <p:cNvSpPr/>
            <p:nvPr/>
          </p:nvSpPr>
          <p:spPr>
            <a:xfrm>
              <a:off x="15343525" y="6045081"/>
              <a:ext cx="110182" cy="110182"/>
            </a:xfrm>
            <a:custGeom>
              <a:avLst/>
              <a:gdLst>
                <a:gd name="csX0" fmla="*/ 110182 w 110182"/>
                <a:gd name="csY0" fmla="*/ 55091 h 110182"/>
                <a:gd name="csX1" fmla="*/ 55091 w 110182"/>
                <a:gd name="csY1" fmla="*/ 110182 h 110182"/>
                <a:gd name="csX2" fmla="*/ 0 w 110182"/>
                <a:gd name="csY2" fmla="*/ 55091 h 110182"/>
                <a:gd name="csX3" fmla="*/ 55091 w 110182"/>
                <a:gd name="csY3" fmla="*/ 0 h 110182"/>
                <a:gd name="csX4" fmla="*/ 110182 w 110182"/>
                <a:gd name="csY4" fmla="*/ 55091 h 11018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110182" h="110182">
                  <a:moveTo>
                    <a:pt x="110182" y="55091"/>
                  </a:moveTo>
                  <a:cubicBezTo>
                    <a:pt x="110182" y="85517"/>
                    <a:pt x="85517" y="110182"/>
                    <a:pt x="55091" y="110182"/>
                  </a:cubicBezTo>
                  <a:cubicBezTo>
                    <a:pt x="24665" y="110182"/>
                    <a:pt x="0" y="85517"/>
                    <a:pt x="0" y="55091"/>
                  </a:cubicBezTo>
                  <a:cubicBezTo>
                    <a:pt x="0" y="24665"/>
                    <a:pt x="24665" y="0"/>
                    <a:pt x="55091" y="0"/>
                  </a:cubicBezTo>
                  <a:cubicBezTo>
                    <a:pt x="85517" y="0"/>
                    <a:pt x="110182" y="24665"/>
                    <a:pt x="110182" y="55091"/>
                  </a:cubicBezTo>
                  <a:close/>
                </a:path>
              </a:pathLst>
            </a:custGeom>
            <a:grpFill/>
            <a:ln w="7868" cap="flat">
              <a:noFill/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12" name="フリーフォーム: 図形 211">
              <a:extLst>
                <a:ext uri="{FF2B5EF4-FFF2-40B4-BE49-F238E27FC236}">
                  <a16:creationId xmlns:a16="http://schemas.microsoft.com/office/drawing/2014/main" id="{9A9E0D04-8450-D476-8B27-414CD2B0A7E2}"/>
                </a:ext>
              </a:extLst>
            </p:cNvPr>
            <p:cNvSpPr/>
            <p:nvPr/>
          </p:nvSpPr>
          <p:spPr>
            <a:xfrm>
              <a:off x="13297302" y="7102893"/>
              <a:ext cx="110182" cy="110182"/>
            </a:xfrm>
            <a:custGeom>
              <a:avLst/>
              <a:gdLst>
                <a:gd name="csX0" fmla="*/ 110182 w 110182"/>
                <a:gd name="csY0" fmla="*/ 55091 h 110182"/>
                <a:gd name="csX1" fmla="*/ 55091 w 110182"/>
                <a:gd name="csY1" fmla="*/ 110182 h 110182"/>
                <a:gd name="csX2" fmla="*/ 0 w 110182"/>
                <a:gd name="csY2" fmla="*/ 55091 h 110182"/>
                <a:gd name="csX3" fmla="*/ 55091 w 110182"/>
                <a:gd name="csY3" fmla="*/ 0 h 110182"/>
                <a:gd name="csX4" fmla="*/ 110182 w 110182"/>
                <a:gd name="csY4" fmla="*/ 55091 h 11018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110182" h="110182">
                  <a:moveTo>
                    <a:pt x="110182" y="55091"/>
                  </a:moveTo>
                  <a:cubicBezTo>
                    <a:pt x="110182" y="85517"/>
                    <a:pt x="85517" y="110182"/>
                    <a:pt x="55091" y="110182"/>
                  </a:cubicBezTo>
                  <a:cubicBezTo>
                    <a:pt x="24665" y="110182"/>
                    <a:pt x="0" y="85517"/>
                    <a:pt x="0" y="55091"/>
                  </a:cubicBezTo>
                  <a:cubicBezTo>
                    <a:pt x="0" y="24665"/>
                    <a:pt x="24665" y="0"/>
                    <a:pt x="55091" y="0"/>
                  </a:cubicBezTo>
                  <a:cubicBezTo>
                    <a:pt x="85517" y="0"/>
                    <a:pt x="110182" y="24665"/>
                    <a:pt x="110182" y="55091"/>
                  </a:cubicBezTo>
                  <a:close/>
                </a:path>
              </a:pathLst>
            </a:custGeom>
            <a:grpFill/>
            <a:ln w="7868" cap="flat">
              <a:noFill/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13" name="フリーフォーム: 図形 212">
              <a:extLst>
                <a:ext uri="{FF2B5EF4-FFF2-40B4-BE49-F238E27FC236}">
                  <a16:creationId xmlns:a16="http://schemas.microsoft.com/office/drawing/2014/main" id="{4256FCF1-1728-6216-474A-60469BCEC632}"/>
                </a:ext>
              </a:extLst>
            </p:cNvPr>
            <p:cNvSpPr/>
            <p:nvPr/>
          </p:nvSpPr>
          <p:spPr>
            <a:xfrm>
              <a:off x="15490055" y="4480400"/>
              <a:ext cx="110189" cy="110187"/>
            </a:xfrm>
            <a:custGeom>
              <a:avLst/>
              <a:gdLst>
                <a:gd name="csX0" fmla="*/ 109523 w 110189"/>
                <a:gd name="csY0" fmla="*/ 46392 h 110187"/>
                <a:gd name="csX1" fmla="*/ 46400 w 110189"/>
                <a:gd name="csY1" fmla="*/ 109523 h 110187"/>
                <a:gd name="csX2" fmla="*/ 671 w 110189"/>
                <a:gd name="csY2" fmla="*/ 63826 h 110187"/>
                <a:gd name="csX3" fmla="*/ 63819 w 110189"/>
                <a:gd name="csY3" fmla="*/ 671 h 110187"/>
                <a:gd name="csX4" fmla="*/ 109523 w 110189"/>
                <a:gd name="csY4" fmla="*/ 46392 h 11018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110189" h="110187">
                  <a:moveTo>
                    <a:pt x="109523" y="46392"/>
                  </a:moveTo>
                  <a:cubicBezTo>
                    <a:pt x="115216" y="83615"/>
                    <a:pt x="83631" y="115208"/>
                    <a:pt x="46400" y="109523"/>
                  </a:cubicBezTo>
                  <a:cubicBezTo>
                    <a:pt x="23201" y="105979"/>
                    <a:pt x="4231" y="87025"/>
                    <a:pt x="671" y="63826"/>
                  </a:cubicBezTo>
                  <a:cubicBezTo>
                    <a:pt x="-5045" y="26579"/>
                    <a:pt x="26579" y="-5046"/>
                    <a:pt x="63819" y="671"/>
                  </a:cubicBezTo>
                  <a:cubicBezTo>
                    <a:pt x="87025" y="4231"/>
                    <a:pt x="105980" y="23193"/>
                    <a:pt x="109523" y="46392"/>
                  </a:cubicBezTo>
                  <a:close/>
                </a:path>
              </a:pathLst>
            </a:custGeom>
            <a:grpFill/>
            <a:ln w="7868" cap="flat">
              <a:noFill/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76" name="グラフィックス 3" descr="風船と吹き流しと紙吹雪">
            <a:extLst>
              <a:ext uri="{FF2B5EF4-FFF2-40B4-BE49-F238E27FC236}">
                <a16:creationId xmlns:a16="http://schemas.microsoft.com/office/drawing/2014/main" id="{EC65F661-4CA8-784C-F299-CD1CFD9647A1}"/>
              </a:ext>
            </a:extLst>
          </p:cNvPr>
          <p:cNvGrpSpPr/>
          <p:nvPr/>
        </p:nvGrpSpPr>
        <p:grpSpPr>
          <a:xfrm rot="17094201">
            <a:off x="1883545" y="5865393"/>
            <a:ext cx="3676017" cy="7146186"/>
            <a:chOff x="12710909" y="4480400"/>
            <a:chExt cx="3291833" cy="5560868"/>
          </a:xfrm>
          <a:solidFill>
            <a:srgbClr val="FFFFFF">
              <a:alpha val="60000"/>
            </a:srgbClr>
          </a:solidFill>
        </p:grpSpPr>
        <p:sp>
          <p:nvSpPr>
            <p:cNvPr id="77" name="フリーフォーム: 図形 76">
              <a:extLst>
                <a:ext uri="{FF2B5EF4-FFF2-40B4-BE49-F238E27FC236}">
                  <a16:creationId xmlns:a16="http://schemas.microsoft.com/office/drawing/2014/main" id="{55BF2333-9238-3E29-4776-1523A61A99D2}"/>
                </a:ext>
              </a:extLst>
            </p:cNvPr>
            <p:cNvSpPr/>
            <p:nvPr/>
          </p:nvSpPr>
          <p:spPr>
            <a:xfrm>
              <a:off x="14924806" y="9600507"/>
              <a:ext cx="220380" cy="220380"/>
            </a:xfrm>
            <a:custGeom>
              <a:avLst/>
              <a:gdLst>
                <a:gd name="csX0" fmla="*/ 220380 w 220380"/>
                <a:gd name="csY0" fmla="*/ 110190 h 220380"/>
                <a:gd name="csX1" fmla="*/ 110190 w 220380"/>
                <a:gd name="csY1" fmla="*/ 220380 h 220380"/>
                <a:gd name="csX2" fmla="*/ 0 w 220380"/>
                <a:gd name="csY2" fmla="*/ 110190 h 220380"/>
                <a:gd name="csX3" fmla="*/ 110190 w 220380"/>
                <a:gd name="csY3" fmla="*/ 0 h 220380"/>
                <a:gd name="csX4" fmla="*/ 220380 w 220380"/>
                <a:gd name="csY4" fmla="*/ 110190 h 22038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220380" h="220380">
                  <a:moveTo>
                    <a:pt x="220380" y="110190"/>
                  </a:moveTo>
                  <a:cubicBezTo>
                    <a:pt x="220380" y="171047"/>
                    <a:pt x="171046" y="220380"/>
                    <a:pt x="110190" y="220380"/>
                  </a:cubicBezTo>
                  <a:cubicBezTo>
                    <a:pt x="49333" y="220380"/>
                    <a:pt x="0" y="171046"/>
                    <a:pt x="0" y="110190"/>
                  </a:cubicBezTo>
                  <a:cubicBezTo>
                    <a:pt x="0" y="49334"/>
                    <a:pt x="49334" y="0"/>
                    <a:pt x="110190" y="0"/>
                  </a:cubicBezTo>
                  <a:cubicBezTo>
                    <a:pt x="171047" y="0"/>
                    <a:pt x="220380" y="49334"/>
                    <a:pt x="220380" y="110190"/>
                  </a:cubicBezTo>
                  <a:close/>
                </a:path>
              </a:pathLst>
            </a:custGeom>
            <a:grpFill/>
            <a:ln w="7868" cap="flat">
              <a:noFill/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5" name="フリーフォーム: 図形 84">
              <a:extLst>
                <a:ext uri="{FF2B5EF4-FFF2-40B4-BE49-F238E27FC236}">
                  <a16:creationId xmlns:a16="http://schemas.microsoft.com/office/drawing/2014/main" id="{C0ED787E-7FFD-5122-B9E9-96D73915190C}"/>
                </a:ext>
              </a:extLst>
            </p:cNvPr>
            <p:cNvSpPr/>
            <p:nvPr/>
          </p:nvSpPr>
          <p:spPr>
            <a:xfrm>
              <a:off x="14255948" y="6214040"/>
              <a:ext cx="110182" cy="110182"/>
            </a:xfrm>
            <a:custGeom>
              <a:avLst/>
              <a:gdLst>
                <a:gd name="csX0" fmla="*/ 110182 w 110182"/>
                <a:gd name="csY0" fmla="*/ 55091 h 110182"/>
                <a:gd name="csX1" fmla="*/ 55091 w 110182"/>
                <a:gd name="csY1" fmla="*/ 110182 h 110182"/>
                <a:gd name="csX2" fmla="*/ 0 w 110182"/>
                <a:gd name="csY2" fmla="*/ 55091 h 110182"/>
                <a:gd name="csX3" fmla="*/ 55091 w 110182"/>
                <a:gd name="csY3" fmla="*/ 0 h 110182"/>
                <a:gd name="csX4" fmla="*/ 110182 w 110182"/>
                <a:gd name="csY4" fmla="*/ 55091 h 11018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110182" h="110182">
                  <a:moveTo>
                    <a:pt x="110182" y="55091"/>
                  </a:moveTo>
                  <a:cubicBezTo>
                    <a:pt x="110182" y="85517"/>
                    <a:pt x="85517" y="110182"/>
                    <a:pt x="55091" y="110182"/>
                  </a:cubicBezTo>
                  <a:cubicBezTo>
                    <a:pt x="24665" y="110182"/>
                    <a:pt x="0" y="85517"/>
                    <a:pt x="0" y="55091"/>
                  </a:cubicBezTo>
                  <a:cubicBezTo>
                    <a:pt x="0" y="24665"/>
                    <a:pt x="24665" y="0"/>
                    <a:pt x="55091" y="0"/>
                  </a:cubicBezTo>
                  <a:cubicBezTo>
                    <a:pt x="85517" y="0"/>
                    <a:pt x="110182" y="24665"/>
                    <a:pt x="110182" y="55091"/>
                  </a:cubicBezTo>
                  <a:close/>
                </a:path>
              </a:pathLst>
            </a:custGeom>
            <a:grpFill/>
            <a:ln w="7868" cap="flat">
              <a:noFill/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6" name="フリーフォーム: 図形 85">
              <a:extLst>
                <a:ext uri="{FF2B5EF4-FFF2-40B4-BE49-F238E27FC236}">
                  <a16:creationId xmlns:a16="http://schemas.microsoft.com/office/drawing/2014/main" id="{D912CF4A-5301-EF13-6A98-0806538900BF}"/>
                </a:ext>
              </a:extLst>
            </p:cNvPr>
            <p:cNvSpPr/>
            <p:nvPr/>
          </p:nvSpPr>
          <p:spPr>
            <a:xfrm>
              <a:off x="15145186" y="7418768"/>
              <a:ext cx="110189" cy="110188"/>
            </a:xfrm>
            <a:custGeom>
              <a:avLst/>
              <a:gdLst>
                <a:gd name="csX0" fmla="*/ 109521 w 110189"/>
                <a:gd name="csY0" fmla="*/ 46390 h 110188"/>
                <a:gd name="csX1" fmla="*/ 46398 w 110189"/>
                <a:gd name="csY1" fmla="*/ 109521 h 110188"/>
                <a:gd name="csX2" fmla="*/ 670 w 110189"/>
                <a:gd name="csY2" fmla="*/ 63817 h 110188"/>
                <a:gd name="csX3" fmla="*/ 63817 w 110189"/>
                <a:gd name="csY3" fmla="*/ 670 h 110188"/>
                <a:gd name="csX4" fmla="*/ 109521 w 110189"/>
                <a:gd name="csY4" fmla="*/ 46390 h 11018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110189" h="110188">
                  <a:moveTo>
                    <a:pt x="109521" y="46390"/>
                  </a:moveTo>
                  <a:cubicBezTo>
                    <a:pt x="115222" y="83614"/>
                    <a:pt x="83630" y="115215"/>
                    <a:pt x="46398" y="109521"/>
                  </a:cubicBezTo>
                  <a:cubicBezTo>
                    <a:pt x="23199" y="105978"/>
                    <a:pt x="4229" y="87016"/>
                    <a:pt x="670" y="63817"/>
                  </a:cubicBezTo>
                  <a:cubicBezTo>
                    <a:pt x="-5039" y="26577"/>
                    <a:pt x="26577" y="-5039"/>
                    <a:pt x="63817" y="670"/>
                  </a:cubicBezTo>
                  <a:cubicBezTo>
                    <a:pt x="87008" y="4229"/>
                    <a:pt x="105970" y="23191"/>
                    <a:pt x="109521" y="46390"/>
                  </a:cubicBezTo>
                  <a:close/>
                </a:path>
              </a:pathLst>
            </a:custGeom>
            <a:grpFill/>
            <a:ln w="7868" cap="flat">
              <a:noFill/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7" name="フリーフォーム: 図形 86">
              <a:extLst>
                <a:ext uri="{FF2B5EF4-FFF2-40B4-BE49-F238E27FC236}">
                  <a16:creationId xmlns:a16="http://schemas.microsoft.com/office/drawing/2014/main" id="{ABBD1031-3CBC-2382-400B-0F2B3A68BD1D}"/>
                </a:ext>
              </a:extLst>
            </p:cNvPr>
            <p:cNvSpPr/>
            <p:nvPr/>
          </p:nvSpPr>
          <p:spPr>
            <a:xfrm>
              <a:off x="15556558" y="7683215"/>
              <a:ext cx="220377" cy="220382"/>
            </a:xfrm>
            <a:custGeom>
              <a:avLst/>
              <a:gdLst>
                <a:gd name="csX0" fmla="*/ 219042 w 220377"/>
                <a:gd name="csY0" fmla="*/ 92780 h 220382"/>
                <a:gd name="csX1" fmla="*/ 92796 w 220377"/>
                <a:gd name="csY1" fmla="*/ 219051 h 220382"/>
                <a:gd name="csX2" fmla="*/ 1340 w 220377"/>
                <a:gd name="csY2" fmla="*/ 127634 h 220382"/>
                <a:gd name="csX3" fmla="*/ 127634 w 220377"/>
                <a:gd name="csY3" fmla="*/ 1340 h 220382"/>
                <a:gd name="csX4" fmla="*/ 219042 w 220377"/>
                <a:gd name="csY4" fmla="*/ 92780 h 22038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220377" h="220382">
                  <a:moveTo>
                    <a:pt x="219042" y="92780"/>
                  </a:moveTo>
                  <a:cubicBezTo>
                    <a:pt x="230437" y="167227"/>
                    <a:pt x="167251" y="230429"/>
                    <a:pt x="92796" y="219051"/>
                  </a:cubicBezTo>
                  <a:cubicBezTo>
                    <a:pt x="46391" y="211956"/>
                    <a:pt x="8458" y="174039"/>
                    <a:pt x="1340" y="127634"/>
                  </a:cubicBezTo>
                  <a:cubicBezTo>
                    <a:pt x="-10079" y="53155"/>
                    <a:pt x="53163" y="-10079"/>
                    <a:pt x="127634" y="1340"/>
                  </a:cubicBezTo>
                  <a:cubicBezTo>
                    <a:pt x="174023" y="8467"/>
                    <a:pt x="211940" y="46383"/>
                    <a:pt x="219042" y="92780"/>
                  </a:cubicBezTo>
                  <a:close/>
                </a:path>
              </a:pathLst>
            </a:custGeom>
            <a:grpFill/>
            <a:ln w="7868" cap="flat">
              <a:noFill/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8" name="フリーフォーム: 図形 87">
              <a:extLst>
                <a:ext uri="{FF2B5EF4-FFF2-40B4-BE49-F238E27FC236}">
                  <a16:creationId xmlns:a16="http://schemas.microsoft.com/office/drawing/2014/main" id="{9F37E455-D331-388E-23FB-4788135F9CAE}"/>
                </a:ext>
              </a:extLst>
            </p:cNvPr>
            <p:cNvSpPr/>
            <p:nvPr/>
          </p:nvSpPr>
          <p:spPr>
            <a:xfrm>
              <a:off x="14292670" y="8061720"/>
              <a:ext cx="84329" cy="84291"/>
            </a:xfrm>
            <a:custGeom>
              <a:avLst/>
              <a:gdLst>
                <a:gd name="csX0" fmla="*/ 83186 w 84329"/>
                <a:gd name="csY0" fmla="*/ 78092 h 84291"/>
                <a:gd name="csX1" fmla="*/ 20157 w 84329"/>
                <a:gd name="csY1" fmla="*/ 51854 h 84291"/>
                <a:gd name="csX2" fmla="*/ 1140 w 84329"/>
                <a:gd name="csY2" fmla="*/ 6204 h 84291"/>
                <a:gd name="csX3" fmla="*/ 64192 w 84329"/>
                <a:gd name="csY3" fmla="*/ 32458 h 84291"/>
                <a:gd name="csX4" fmla="*/ 83186 w 84329"/>
                <a:gd name="csY4" fmla="*/ 78092 h 8429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84329" h="84291">
                  <a:moveTo>
                    <a:pt x="83186" y="78092"/>
                  </a:moveTo>
                  <a:cubicBezTo>
                    <a:pt x="76366" y="92967"/>
                    <a:pt x="44820" y="79840"/>
                    <a:pt x="20157" y="51854"/>
                  </a:cubicBezTo>
                  <a:cubicBezTo>
                    <a:pt x="4786" y="34411"/>
                    <a:pt x="-3105" y="15480"/>
                    <a:pt x="1140" y="6204"/>
                  </a:cubicBezTo>
                  <a:cubicBezTo>
                    <a:pt x="7951" y="-8687"/>
                    <a:pt x="39529" y="4464"/>
                    <a:pt x="64192" y="32458"/>
                  </a:cubicBezTo>
                  <a:cubicBezTo>
                    <a:pt x="79556" y="49893"/>
                    <a:pt x="87438" y="68823"/>
                    <a:pt x="83186" y="78092"/>
                  </a:cubicBezTo>
                  <a:close/>
                </a:path>
              </a:pathLst>
            </a:custGeom>
            <a:grpFill/>
            <a:ln w="7868" cap="flat">
              <a:noFill/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9" name="フリーフォーム: 図形 88">
              <a:extLst>
                <a:ext uri="{FF2B5EF4-FFF2-40B4-BE49-F238E27FC236}">
                  <a16:creationId xmlns:a16="http://schemas.microsoft.com/office/drawing/2014/main" id="{677BD745-0223-D6ED-F6E8-7482336E021A}"/>
                </a:ext>
              </a:extLst>
            </p:cNvPr>
            <p:cNvSpPr/>
            <p:nvPr/>
          </p:nvSpPr>
          <p:spPr>
            <a:xfrm>
              <a:off x="15351014" y="9100985"/>
              <a:ext cx="110189" cy="110187"/>
            </a:xfrm>
            <a:custGeom>
              <a:avLst/>
              <a:gdLst>
                <a:gd name="csX0" fmla="*/ 109521 w 110189"/>
                <a:gd name="csY0" fmla="*/ 46390 h 110187"/>
                <a:gd name="csX1" fmla="*/ 46398 w 110189"/>
                <a:gd name="csY1" fmla="*/ 109521 h 110187"/>
                <a:gd name="csX2" fmla="*/ 670 w 110189"/>
                <a:gd name="csY2" fmla="*/ 63817 h 110187"/>
                <a:gd name="csX3" fmla="*/ 63817 w 110189"/>
                <a:gd name="csY3" fmla="*/ 670 h 110187"/>
                <a:gd name="csX4" fmla="*/ 109521 w 110189"/>
                <a:gd name="csY4" fmla="*/ 46390 h 11018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110189" h="110187">
                  <a:moveTo>
                    <a:pt x="109521" y="46390"/>
                  </a:moveTo>
                  <a:cubicBezTo>
                    <a:pt x="115222" y="83613"/>
                    <a:pt x="83630" y="115214"/>
                    <a:pt x="46398" y="109521"/>
                  </a:cubicBezTo>
                  <a:cubicBezTo>
                    <a:pt x="23191" y="105978"/>
                    <a:pt x="4229" y="87015"/>
                    <a:pt x="670" y="63817"/>
                  </a:cubicBezTo>
                  <a:cubicBezTo>
                    <a:pt x="-5039" y="26577"/>
                    <a:pt x="26577" y="-5040"/>
                    <a:pt x="63817" y="670"/>
                  </a:cubicBezTo>
                  <a:cubicBezTo>
                    <a:pt x="87016" y="4229"/>
                    <a:pt x="105970" y="23191"/>
                    <a:pt x="109521" y="46390"/>
                  </a:cubicBezTo>
                  <a:close/>
                </a:path>
              </a:pathLst>
            </a:custGeom>
            <a:grpFill/>
            <a:ln w="7868" cap="flat">
              <a:noFill/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0" name="フリーフォーム: 図形 89">
              <a:extLst>
                <a:ext uri="{FF2B5EF4-FFF2-40B4-BE49-F238E27FC236}">
                  <a16:creationId xmlns:a16="http://schemas.microsoft.com/office/drawing/2014/main" id="{248AB89E-56AE-6945-8CBB-D13B653AAAC9}"/>
                </a:ext>
              </a:extLst>
            </p:cNvPr>
            <p:cNvSpPr/>
            <p:nvPr/>
          </p:nvSpPr>
          <p:spPr>
            <a:xfrm>
              <a:off x="14219598" y="8601462"/>
              <a:ext cx="220377" cy="220376"/>
            </a:xfrm>
            <a:custGeom>
              <a:avLst/>
              <a:gdLst>
                <a:gd name="csX0" fmla="*/ 219042 w 220377"/>
                <a:gd name="csY0" fmla="*/ 92774 h 220376"/>
                <a:gd name="csX1" fmla="*/ 92796 w 220377"/>
                <a:gd name="csY1" fmla="*/ 219044 h 220376"/>
                <a:gd name="csX2" fmla="*/ 1340 w 220377"/>
                <a:gd name="csY2" fmla="*/ 127627 h 220376"/>
                <a:gd name="csX3" fmla="*/ 127633 w 220377"/>
                <a:gd name="csY3" fmla="*/ 1341 h 220376"/>
                <a:gd name="csX4" fmla="*/ 219042 w 220377"/>
                <a:gd name="csY4" fmla="*/ 92774 h 22037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220377" h="220376">
                  <a:moveTo>
                    <a:pt x="219042" y="92774"/>
                  </a:moveTo>
                  <a:cubicBezTo>
                    <a:pt x="230437" y="167221"/>
                    <a:pt x="167251" y="230423"/>
                    <a:pt x="92796" y="219044"/>
                  </a:cubicBezTo>
                  <a:cubicBezTo>
                    <a:pt x="46391" y="211949"/>
                    <a:pt x="8458" y="174033"/>
                    <a:pt x="1340" y="127627"/>
                  </a:cubicBezTo>
                  <a:cubicBezTo>
                    <a:pt x="-10079" y="53149"/>
                    <a:pt x="53163" y="-10085"/>
                    <a:pt x="127633" y="1341"/>
                  </a:cubicBezTo>
                  <a:cubicBezTo>
                    <a:pt x="174023" y="8460"/>
                    <a:pt x="211939" y="46377"/>
                    <a:pt x="219042" y="92774"/>
                  </a:cubicBezTo>
                  <a:close/>
                </a:path>
              </a:pathLst>
            </a:custGeom>
            <a:grpFill/>
            <a:ln w="7868" cap="flat">
              <a:noFill/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2" name="フリーフォーム: 図形 91">
              <a:extLst>
                <a:ext uri="{FF2B5EF4-FFF2-40B4-BE49-F238E27FC236}">
                  <a16:creationId xmlns:a16="http://schemas.microsoft.com/office/drawing/2014/main" id="{66492E49-6E78-C502-0690-36F4444D50D6}"/>
                </a:ext>
              </a:extLst>
            </p:cNvPr>
            <p:cNvSpPr/>
            <p:nvPr/>
          </p:nvSpPr>
          <p:spPr>
            <a:xfrm>
              <a:off x="14219893" y="9409514"/>
              <a:ext cx="110184" cy="110183"/>
            </a:xfrm>
            <a:custGeom>
              <a:avLst/>
              <a:gdLst>
                <a:gd name="csX0" fmla="*/ 109518 w 110184"/>
                <a:gd name="csY0" fmla="*/ 46390 h 110183"/>
                <a:gd name="csX1" fmla="*/ 46371 w 110184"/>
                <a:gd name="csY1" fmla="*/ 109513 h 110183"/>
                <a:gd name="csX2" fmla="*/ 667 w 110184"/>
                <a:gd name="csY2" fmla="*/ 63793 h 110183"/>
                <a:gd name="csX3" fmla="*/ 63814 w 110184"/>
                <a:gd name="csY3" fmla="*/ 670 h 110183"/>
                <a:gd name="csX4" fmla="*/ 109518 w 110184"/>
                <a:gd name="csY4" fmla="*/ 46390 h 11018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110184" h="110183">
                  <a:moveTo>
                    <a:pt x="109518" y="46390"/>
                  </a:moveTo>
                  <a:cubicBezTo>
                    <a:pt x="115211" y="83622"/>
                    <a:pt x="83603" y="115223"/>
                    <a:pt x="46371" y="109513"/>
                  </a:cubicBezTo>
                  <a:cubicBezTo>
                    <a:pt x="23172" y="105954"/>
                    <a:pt x="4210" y="86992"/>
                    <a:pt x="667" y="63793"/>
                  </a:cubicBezTo>
                  <a:cubicBezTo>
                    <a:pt x="-5027" y="26562"/>
                    <a:pt x="26582" y="-5039"/>
                    <a:pt x="63814" y="670"/>
                  </a:cubicBezTo>
                  <a:cubicBezTo>
                    <a:pt x="87012" y="4229"/>
                    <a:pt x="105967" y="23192"/>
                    <a:pt x="109518" y="46390"/>
                  </a:cubicBezTo>
                  <a:close/>
                </a:path>
              </a:pathLst>
            </a:custGeom>
            <a:grpFill/>
            <a:ln w="7868" cap="flat">
              <a:noFill/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7" name="フリーフォーム: 図形 96">
              <a:extLst>
                <a:ext uri="{FF2B5EF4-FFF2-40B4-BE49-F238E27FC236}">
                  <a16:creationId xmlns:a16="http://schemas.microsoft.com/office/drawing/2014/main" id="{FE39F45F-E490-7E7F-6F65-BBBA25A02F6A}"/>
                </a:ext>
              </a:extLst>
            </p:cNvPr>
            <p:cNvSpPr/>
            <p:nvPr/>
          </p:nvSpPr>
          <p:spPr>
            <a:xfrm>
              <a:off x="12823484" y="7639149"/>
              <a:ext cx="110182" cy="110182"/>
            </a:xfrm>
            <a:custGeom>
              <a:avLst/>
              <a:gdLst>
                <a:gd name="csX0" fmla="*/ 110182 w 110182"/>
                <a:gd name="csY0" fmla="*/ 55091 h 110182"/>
                <a:gd name="csX1" fmla="*/ 55091 w 110182"/>
                <a:gd name="csY1" fmla="*/ 110182 h 110182"/>
                <a:gd name="csX2" fmla="*/ 0 w 110182"/>
                <a:gd name="csY2" fmla="*/ 55091 h 110182"/>
                <a:gd name="csX3" fmla="*/ 55091 w 110182"/>
                <a:gd name="csY3" fmla="*/ 0 h 110182"/>
                <a:gd name="csX4" fmla="*/ 110182 w 110182"/>
                <a:gd name="csY4" fmla="*/ 55091 h 11018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110182" h="110182">
                  <a:moveTo>
                    <a:pt x="110182" y="55091"/>
                  </a:moveTo>
                  <a:cubicBezTo>
                    <a:pt x="110182" y="85517"/>
                    <a:pt x="85517" y="110182"/>
                    <a:pt x="55091" y="110182"/>
                  </a:cubicBezTo>
                  <a:cubicBezTo>
                    <a:pt x="24665" y="110182"/>
                    <a:pt x="0" y="85517"/>
                    <a:pt x="0" y="55091"/>
                  </a:cubicBezTo>
                  <a:cubicBezTo>
                    <a:pt x="0" y="24665"/>
                    <a:pt x="24665" y="0"/>
                    <a:pt x="55091" y="0"/>
                  </a:cubicBezTo>
                  <a:cubicBezTo>
                    <a:pt x="85517" y="0"/>
                    <a:pt x="110182" y="24665"/>
                    <a:pt x="110182" y="55091"/>
                  </a:cubicBezTo>
                  <a:close/>
                </a:path>
              </a:pathLst>
            </a:custGeom>
            <a:grpFill/>
            <a:ln w="7868" cap="flat">
              <a:noFill/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9" name="フリーフォーム: 図形 98">
              <a:extLst>
                <a:ext uri="{FF2B5EF4-FFF2-40B4-BE49-F238E27FC236}">
                  <a16:creationId xmlns:a16="http://schemas.microsoft.com/office/drawing/2014/main" id="{8F43BAC5-A594-87CB-51AC-E7A482A92069}"/>
                </a:ext>
              </a:extLst>
            </p:cNvPr>
            <p:cNvSpPr/>
            <p:nvPr/>
          </p:nvSpPr>
          <p:spPr>
            <a:xfrm>
              <a:off x="13014476" y="6992702"/>
              <a:ext cx="110189" cy="110187"/>
            </a:xfrm>
            <a:custGeom>
              <a:avLst/>
              <a:gdLst>
                <a:gd name="csX0" fmla="*/ 109521 w 110189"/>
                <a:gd name="csY0" fmla="*/ 46390 h 110187"/>
                <a:gd name="csX1" fmla="*/ 46398 w 110189"/>
                <a:gd name="csY1" fmla="*/ 109521 h 110187"/>
                <a:gd name="csX2" fmla="*/ 670 w 110189"/>
                <a:gd name="csY2" fmla="*/ 63817 h 110187"/>
                <a:gd name="csX3" fmla="*/ 63817 w 110189"/>
                <a:gd name="csY3" fmla="*/ 670 h 110187"/>
                <a:gd name="csX4" fmla="*/ 109521 w 110189"/>
                <a:gd name="csY4" fmla="*/ 46390 h 11018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110189" h="110187">
                  <a:moveTo>
                    <a:pt x="109521" y="46390"/>
                  </a:moveTo>
                  <a:cubicBezTo>
                    <a:pt x="115222" y="83614"/>
                    <a:pt x="83629" y="115215"/>
                    <a:pt x="46398" y="109521"/>
                  </a:cubicBezTo>
                  <a:cubicBezTo>
                    <a:pt x="23191" y="105978"/>
                    <a:pt x="4229" y="87015"/>
                    <a:pt x="670" y="63817"/>
                  </a:cubicBezTo>
                  <a:cubicBezTo>
                    <a:pt x="-5039" y="26577"/>
                    <a:pt x="26578" y="-5039"/>
                    <a:pt x="63817" y="670"/>
                  </a:cubicBezTo>
                  <a:cubicBezTo>
                    <a:pt x="87015" y="4229"/>
                    <a:pt x="105970" y="23191"/>
                    <a:pt x="109521" y="46390"/>
                  </a:cubicBezTo>
                  <a:close/>
                </a:path>
              </a:pathLst>
            </a:custGeom>
            <a:grpFill/>
            <a:ln w="7868" cap="flat">
              <a:noFill/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0" name="フリーフォーム: 図形 99">
              <a:extLst>
                <a:ext uri="{FF2B5EF4-FFF2-40B4-BE49-F238E27FC236}">
                  <a16:creationId xmlns:a16="http://schemas.microsoft.com/office/drawing/2014/main" id="{E38AF2D4-0F74-76DB-3311-C64AF0F77D1F}"/>
                </a:ext>
              </a:extLst>
            </p:cNvPr>
            <p:cNvSpPr/>
            <p:nvPr/>
          </p:nvSpPr>
          <p:spPr>
            <a:xfrm>
              <a:off x="14094714" y="8858572"/>
              <a:ext cx="110189" cy="110187"/>
            </a:xfrm>
            <a:custGeom>
              <a:avLst/>
              <a:gdLst>
                <a:gd name="csX0" fmla="*/ 109521 w 110189"/>
                <a:gd name="csY0" fmla="*/ 46390 h 110187"/>
                <a:gd name="csX1" fmla="*/ 46398 w 110189"/>
                <a:gd name="csY1" fmla="*/ 109521 h 110187"/>
                <a:gd name="csX2" fmla="*/ 670 w 110189"/>
                <a:gd name="csY2" fmla="*/ 63817 h 110187"/>
                <a:gd name="csX3" fmla="*/ 63817 w 110189"/>
                <a:gd name="csY3" fmla="*/ 670 h 110187"/>
                <a:gd name="csX4" fmla="*/ 109521 w 110189"/>
                <a:gd name="csY4" fmla="*/ 46390 h 11018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110189" h="110187">
                  <a:moveTo>
                    <a:pt x="109521" y="46390"/>
                  </a:moveTo>
                  <a:cubicBezTo>
                    <a:pt x="115223" y="83613"/>
                    <a:pt x="83629" y="115214"/>
                    <a:pt x="46398" y="109521"/>
                  </a:cubicBezTo>
                  <a:cubicBezTo>
                    <a:pt x="23191" y="105978"/>
                    <a:pt x="4229" y="87015"/>
                    <a:pt x="670" y="63817"/>
                  </a:cubicBezTo>
                  <a:cubicBezTo>
                    <a:pt x="-5039" y="26577"/>
                    <a:pt x="26578" y="-5040"/>
                    <a:pt x="63817" y="670"/>
                  </a:cubicBezTo>
                  <a:cubicBezTo>
                    <a:pt x="87015" y="4229"/>
                    <a:pt x="105970" y="23191"/>
                    <a:pt x="109521" y="46390"/>
                  </a:cubicBezTo>
                  <a:close/>
                </a:path>
              </a:pathLst>
            </a:custGeom>
            <a:grpFill/>
            <a:ln w="7868" cap="flat">
              <a:noFill/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1" name="フリーフォーム: 図形 100">
              <a:extLst>
                <a:ext uri="{FF2B5EF4-FFF2-40B4-BE49-F238E27FC236}">
                  <a16:creationId xmlns:a16="http://schemas.microsoft.com/office/drawing/2014/main" id="{A42810CC-1DE9-0BF7-DB3C-A90823D0834C}"/>
                </a:ext>
              </a:extLst>
            </p:cNvPr>
            <p:cNvSpPr/>
            <p:nvPr/>
          </p:nvSpPr>
          <p:spPr>
            <a:xfrm>
              <a:off x="13661602" y="8017646"/>
              <a:ext cx="84326" cy="84291"/>
            </a:xfrm>
            <a:custGeom>
              <a:avLst/>
              <a:gdLst>
                <a:gd name="csX0" fmla="*/ 83186 w 84326"/>
                <a:gd name="csY0" fmla="*/ 78092 h 84291"/>
                <a:gd name="csX1" fmla="*/ 20157 w 84326"/>
                <a:gd name="csY1" fmla="*/ 51854 h 84291"/>
                <a:gd name="csX2" fmla="*/ 1140 w 84326"/>
                <a:gd name="csY2" fmla="*/ 6204 h 84291"/>
                <a:gd name="csX3" fmla="*/ 64192 w 84326"/>
                <a:gd name="csY3" fmla="*/ 32458 h 84291"/>
                <a:gd name="csX4" fmla="*/ 83186 w 84326"/>
                <a:gd name="csY4" fmla="*/ 78092 h 8429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84326" h="84291">
                  <a:moveTo>
                    <a:pt x="83186" y="78092"/>
                  </a:moveTo>
                  <a:cubicBezTo>
                    <a:pt x="76366" y="92967"/>
                    <a:pt x="44820" y="79840"/>
                    <a:pt x="20157" y="51854"/>
                  </a:cubicBezTo>
                  <a:cubicBezTo>
                    <a:pt x="4786" y="34411"/>
                    <a:pt x="-3105" y="15481"/>
                    <a:pt x="1140" y="6204"/>
                  </a:cubicBezTo>
                  <a:cubicBezTo>
                    <a:pt x="7951" y="-8687"/>
                    <a:pt x="39521" y="4464"/>
                    <a:pt x="64192" y="32458"/>
                  </a:cubicBezTo>
                  <a:cubicBezTo>
                    <a:pt x="79556" y="49893"/>
                    <a:pt x="87430" y="68824"/>
                    <a:pt x="83186" y="78092"/>
                  </a:cubicBezTo>
                  <a:close/>
                </a:path>
              </a:pathLst>
            </a:custGeom>
            <a:grpFill/>
            <a:ln w="7868" cap="flat">
              <a:noFill/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2" name="フリーフォーム: 図形 101">
              <a:extLst>
                <a:ext uri="{FF2B5EF4-FFF2-40B4-BE49-F238E27FC236}">
                  <a16:creationId xmlns:a16="http://schemas.microsoft.com/office/drawing/2014/main" id="{8C14AD7E-D97D-2108-A3D9-8D24434F924F}"/>
                </a:ext>
              </a:extLst>
            </p:cNvPr>
            <p:cNvSpPr/>
            <p:nvPr/>
          </p:nvSpPr>
          <p:spPr>
            <a:xfrm>
              <a:off x="14785137" y="8616521"/>
              <a:ext cx="168664" cy="168590"/>
            </a:xfrm>
            <a:custGeom>
              <a:avLst/>
              <a:gdLst>
                <a:gd name="csX0" fmla="*/ 166379 w 168664"/>
                <a:gd name="csY0" fmla="*/ 156193 h 168590"/>
                <a:gd name="csX1" fmla="*/ 40314 w 168664"/>
                <a:gd name="csY1" fmla="*/ 103717 h 168590"/>
                <a:gd name="csX2" fmla="*/ 2279 w 168664"/>
                <a:gd name="csY2" fmla="*/ 12410 h 168590"/>
                <a:gd name="csX3" fmla="*/ 128384 w 168664"/>
                <a:gd name="csY3" fmla="*/ 64911 h 168590"/>
                <a:gd name="csX4" fmla="*/ 166379 w 168664"/>
                <a:gd name="csY4" fmla="*/ 156193 h 16859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168664" h="168590">
                  <a:moveTo>
                    <a:pt x="166379" y="156193"/>
                  </a:moveTo>
                  <a:cubicBezTo>
                    <a:pt x="152749" y="185944"/>
                    <a:pt x="89649" y="159682"/>
                    <a:pt x="40314" y="103717"/>
                  </a:cubicBezTo>
                  <a:cubicBezTo>
                    <a:pt x="9571" y="68840"/>
                    <a:pt x="-6210" y="30963"/>
                    <a:pt x="2279" y="12410"/>
                  </a:cubicBezTo>
                  <a:cubicBezTo>
                    <a:pt x="15911" y="-17372"/>
                    <a:pt x="79050" y="8922"/>
                    <a:pt x="128384" y="64911"/>
                  </a:cubicBezTo>
                  <a:cubicBezTo>
                    <a:pt x="159119" y="99795"/>
                    <a:pt x="174876" y="137649"/>
                    <a:pt x="166379" y="156193"/>
                  </a:cubicBezTo>
                  <a:close/>
                </a:path>
              </a:pathLst>
            </a:custGeom>
            <a:grpFill/>
            <a:ln w="7868" cap="flat">
              <a:noFill/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3" name="フリーフォーム: 図形 102">
              <a:extLst>
                <a:ext uri="{FF2B5EF4-FFF2-40B4-BE49-F238E27FC236}">
                  <a16:creationId xmlns:a16="http://schemas.microsoft.com/office/drawing/2014/main" id="{CD97F823-3624-1760-9023-BDA65781E71C}"/>
                </a:ext>
              </a:extLst>
            </p:cNvPr>
            <p:cNvSpPr/>
            <p:nvPr/>
          </p:nvSpPr>
          <p:spPr>
            <a:xfrm>
              <a:off x="13616848" y="8777762"/>
              <a:ext cx="110189" cy="110187"/>
            </a:xfrm>
            <a:custGeom>
              <a:avLst/>
              <a:gdLst>
                <a:gd name="csX0" fmla="*/ 109521 w 110189"/>
                <a:gd name="csY0" fmla="*/ 46390 h 110187"/>
                <a:gd name="csX1" fmla="*/ 46398 w 110189"/>
                <a:gd name="csY1" fmla="*/ 109521 h 110187"/>
                <a:gd name="csX2" fmla="*/ 670 w 110189"/>
                <a:gd name="csY2" fmla="*/ 63817 h 110187"/>
                <a:gd name="csX3" fmla="*/ 63817 w 110189"/>
                <a:gd name="csY3" fmla="*/ 670 h 110187"/>
                <a:gd name="csX4" fmla="*/ 109521 w 110189"/>
                <a:gd name="csY4" fmla="*/ 46390 h 11018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110189" h="110187">
                  <a:moveTo>
                    <a:pt x="109521" y="46390"/>
                  </a:moveTo>
                  <a:cubicBezTo>
                    <a:pt x="115223" y="83614"/>
                    <a:pt x="83629" y="115215"/>
                    <a:pt x="46398" y="109521"/>
                  </a:cubicBezTo>
                  <a:cubicBezTo>
                    <a:pt x="23191" y="105970"/>
                    <a:pt x="4229" y="87015"/>
                    <a:pt x="670" y="63817"/>
                  </a:cubicBezTo>
                  <a:cubicBezTo>
                    <a:pt x="-5039" y="26577"/>
                    <a:pt x="26577" y="-5039"/>
                    <a:pt x="63817" y="670"/>
                  </a:cubicBezTo>
                  <a:cubicBezTo>
                    <a:pt x="87008" y="4229"/>
                    <a:pt x="105970" y="23191"/>
                    <a:pt x="109521" y="46390"/>
                  </a:cubicBezTo>
                  <a:close/>
                </a:path>
              </a:pathLst>
            </a:custGeom>
            <a:grpFill/>
            <a:ln w="7868" cap="flat">
              <a:noFill/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4" name="フリーフォーム: 図形 103">
              <a:extLst>
                <a:ext uri="{FF2B5EF4-FFF2-40B4-BE49-F238E27FC236}">
                  <a16:creationId xmlns:a16="http://schemas.microsoft.com/office/drawing/2014/main" id="{76AF4C9B-7CB2-0DD8-E225-6EF61D74981C}"/>
                </a:ext>
              </a:extLst>
            </p:cNvPr>
            <p:cNvSpPr/>
            <p:nvPr/>
          </p:nvSpPr>
          <p:spPr>
            <a:xfrm>
              <a:off x="13463260" y="9820892"/>
              <a:ext cx="220377" cy="220375"/>
            </a:xfrm>
            <a:custGeom>
              <a:avLst/>
              <a:gdLst>
                <a:gd name="csX0" fmla="*/ 219042 w 220377"/>
                <a:gd name="csY0" fmla="*/ 92774 h 220375"/>
                <a:gd name="csX1" fmla="*/ 92796 w 220377"/>
                <a:gd name="csY1" fmla="*/ 219044 h 220375"/>
                <a:gd name="csX2" fmla="*/ 1340 w 220377"/>
                <a:gd name="csY2" fmla="*/ 127627 h 220375"/>
                <a:gd name="csX3" fmla="*/ 127633 w 220377"/>
                <a:gd name="csY3" fmla="*/ 1341 h 220375"/>
                <a:gd name="csX4" fmla="*/ 219042 w 220377"/>
                <a:gd name="csY4" fmla="*/ 92774 h 22037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220377" h="220375">
                  <a:moveTo>
                    <a:pt x="219042" y="92774"/>
                  </a:moveTo>
                  <a:cubicBezTo>
                    <a:pt x="230437" y="167221"/>
                    <a:pt x="167251" y="230423"/>
                    <a:pt x="92796" y="219044"/>
                  </a:cubicBezTo>
                  <a:cubicBezTo>
                    <a:pt x="46390" y="211949"/>
                    <a:pt x="8458" y="174033"/>
                    <a:pt x="1340" y="127627"/>
                  </a:cubicBezTo>
                  <a:cubicBezTo>
                    <a:pt x="-10079" y="53149"/>
                    <a:pt x="53163" y="-10085"/>
                    <a:pt x="127633" y="1341"/>
                  </a:cubicBezTo>
                  <a:cubicBezTo>
                    <a:pt x="174023" y="8452"/>
                    <a:pt x="211939" y="46377"/>
                    <a:pt x="219042" y="92774"/>
                  </a:cubicBezTo>
                  <a:close/>
                </a:path>
              </a:pathLst>
            </a:custGeom>
            <a:grpFill/>
            <a:ln w="7868" cap="flat">
              <a:noFill/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5" name="フリーフォーム: 図形 104">
              <a:extLst>
                <a:ext uri="{FF2B5EF4-FFF2-40B4-BE49-F238E27FC236}">
                  <a16:creationId xmlns:a16="http://schemas.microsoft.com/office/drawing/2014/main" id="{7E932DC4-3865-0EDC-28D1-030DA79453F0}"/>
                </a:ext>
              </a:extLst>
            </p:cNvPr>
            <p:cNvSpPr/>
            <p:nvPr/>
          </p:nvSpPr>
          <p:spPr>
            <a:xfrm>
              <a:off x="13771786" y="9350745"/>
              <a:ext cx="220379" cy="220383"/>
            </a:xfrm>
            <a:custGeom>
              <a:avLst/>
              <a:gdLst>
                <a:gd name="csX0" fmla="*/ 219045 w 220379"/>
                <a:gd name="csY0" fmla="*/ 92788 h 220383"/>
                <a:gd name="csX1" fmla="*/ 92752 w 220379"/>
                <a:gd name="csY1" fmla="*/ 219043 h 220383"/>
                <a:gd name="csX2" fmla="*/ 1335 w 220379"/>
                <a:gd name="csY2" fmla="*/ 127594 h 220383"/>
                <a:gd name="csX3" fmla="*/ 127628 w 220379"/>
                <a:gd name="csY3" fmla="*/ 1340 h 220383"/>
                <a:gd name="csX4" fmla="*/ 219045 w 220379"/>
                <a:gd name="csY4" fmla="*/ 92788 h 22038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220379" h="220383">
                  <a:moveTo>
                    <a:pt x="219045" y="92788"/>
                  </a:moveTo>
                  <a:cubicBezTo>
                    <a:pt x="230440" y="167251"/>
                    <a:pt x="167206" y="230461"/>
                    <a:pt x="92752" y="219043"/>
                  </a:cubicBezTo>
                  <a:cubicBezTo>
                    <a:pt x="46354" y="211924"/>
                    <a:pt x="8438" y="174000"/>
                    <a:pt x="1335" y="127594"/>
                  </a:cubicBezTo>
                  <a:cubicBezTo>
                    <a:pt x="-10060" y="53132"/>
                    <a:pt x="53173" y="-10078"/>
                    <a:pt x="127628" y="1340"/>
                  </a:cubicBezTo>
                  <a:cubicBezTo>
                    <a:pt x="174026" y="8459"/>
                    <a:pt x="211942" y="46391"/>
                    <a:pt x="219045" y="92788"/>
                  </a:cubicBezTo>
                  <a:close/>
                </a:path>
              </a:pathLst>
            </a:custGeom>
            <a:grpFill/>
            <a:ln w="7868" cap="flat">
              <a:noFill/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6" name="フリーフォーム: 図形 105">
              <a:extLst>
                <a:ext uri="{FF2B5EF4-FFF2-40B4-BE49-F238E27FC236}">
                  <a16:creationId xmlns:a16="http://schemas.microsoft.com/office/drawing/2014/main" id="{83BA42F5-53CF-9723-E4E0-8ADC178E3E1A}"/>
                </a:ext>
              </a:extLst>
            </p:cNvPr>
            <p:cNvSpPr/>
            <p:nvPr/>
          </p:nvSpPr>
          <p:spPr>
            <a:xfrm>
              <a:off x="13116605" y="7405673"/>
              <a:ext cx="110184" cy="110183"/>
            </a:xfrm>
            <a:custGeom>
              <a:avLst/>
              <a:gdLst>
                <a:gd name="csX0" fmla="*/ 109518 w 110184"/>
                <a:gd name="csY0" fmla="*/ 46390 h 110183"/>
                <a:gd name="csX1" fmla="*/ 46371 w 110184"/>
                <a:gd name="csY1" fmla="*/ 109514 h 110183"/>
                <a:gd name="csX2" fmla="*/ 667 w 110184"/>
                <a:gd name="csY2" fmla="*/ 63794 h 110183"/>
                <a:gd name="csX3" fmla="*/ 63813 w 110184"/>
                <a:gd name="csY3" fmla="*/ 670 h 110183"/>
                <a:gd name="csX4" fmla="*/ 109518 w 110184"/>
                <a:gd name="csY4" fmla="*/ 46390 h 11018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110184" h="110183">
                  <a:moveTo>
                    <a:pt x="109518" y="46390"/>
                  </a:moveTo>
                  <a:cubicBezTo>
                    <a:pt x="115211" y="83622"/>
                    <a:pt x="83602" y="115223"/>
                    <a:pt x="46371" y="109514"/>
                  </a:cubicBezTo>
                  <a:cubicBezTo>
                    <a:pt x="23172" y="105954"/>
                    <a:pt x="4210" y="86992"/>
                    <a:pt x="667" y="63794"/>
                  </a:cubicBezTo>
                  <a:cubicBezTo>
                    <a:pt x="-5027" y="26562"/>
                    <a:pt x="26582" y="-5039"/>
                    <a:pt x="63813" y="670"/>
                  </a:cubicBezTo>
                  <a:cubicBezTo>
                    <a:pt x="87004" y="4222"/>
                    <a:pt x="105966" y="23192"/>
                    <a:pt x="109518" y="46390"/>
                  </a:cubicBezTo>
                  <a:close/>
                </a:path>
              </a:pathLst>
            </a:custGeom>
            <a:grpFill/>
            <a:ln w="7868" cap="flat">
              <a:noFill/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7" name="フリーフォーム: 図形 106">
              <a:extLst>
                <a:ext uri="{FF2B5EF4-FFF2-40B4-BE49-F238E27FC236}">
                  <a16:creationId xmlns:a16="http://schemas.microsoft.com/office/drawing/2014/main" id="{60FE566B-F5A0-D17A-5A1C-5A219C7A3F5C}"/>
                </a:ext>
              </a:extLst>
            </p:cNvPr>
            <p:cNvSpPr/>
            <p:nvPr/>
          </p:nvSpPr>
          <p:spPr>
            <a:xfrm>
              <a:off x="14452227" y="9177613"/>
              <a:ext cx="110184" cy="110183"/>
            </a:xfrm>
            <a:custGeom>
              <a:avLst/>
              <a:gdLst>
                <a:gd name="csX0" fmla="*/ 109518 w 110184"/>
                <a:gd name="csY0" fmla="*/ 46391 h 110183"/>
                <a:gd name="csX1" fmla="*/ 46371 w 110184"/>
                <a:gd name="csY1" fmla="*/ 109514 h 110183"/>
                <a:gd name="csX2" fmla="*/ 667 w 110184"/>
                <a:gd name="csY2" fmla="*/ 63793 h 110183"/>
                <a:gd name="csX3" fmla="*/ 63814 w 110184"/>
                <a:gd name="csY3" fmla="*/ 670 h 110183"/>
                <a:gd name="csX4" fmla="*/ 109518 w 110184"/>
                <a:gd name="csY4" fmla="*/ 46391 h 11018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110184" h="110183">
                  <a:moveTo>
                    <a:pt x="109518" y="46391"/>
                  </a:moveTo>
                  <a:cubicBezTo>
                    <a:pt x="115211" y="83622"/>
                    <a:pt x="83603" y="115223"/>
                    <a:pt x="46371" y="109514"/>
                  </a:cubicBezTo>
                  <a:cubicBezTo>
                    <a:pt x="23172" y="105954"/>
                    <a:pt x="4210" y="86992"/>
                    <a:pt x="667" y="63793"/>
                  </a:cubicBezTo>
                  <a:cubicBezTo>
                    <a:pt x="-5027" y="26562"/>
                    <a:pt x="26582" y="-5039"/>
                    <a:pt x="63814" y="670"/>
                  </a:cubicBezTo>
                  <a:cubicBezTo>
                    <a:pt x="87012" y="4230"/>
                    <a:pt x="105967" y="23192"/>
                    <a:pt x="109518" y="46391"/>
                  </a:cubicBezTo>
                  <a:close/>
                </a:path>
              </a:pathLst>
            </a:custGeom>
            <a:grpFill/>
            <a:ln w="7868" cap="flat">
              <a:noFill/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8" name="フリーフォーム: 図形 107">
              <a:extLst>
                <a:ext uri="{FF2B5EF4-FFF2-40B4-BE49-F238E27FC236}">
                  <a16:creationId xmlns:a16="http://schemas.microsoft.com/office/drawing/2014/main" id="{254B4545-3487-F3CF-9654-40D246DF35C3}"/>
                </a:ext>
              </a:extLst>
            </p:cNvPr>
            <p:cNvSpPr/>
            <p:nvPr/>
          </p:nvSpPr>
          <p:spPr>
            <a:xfrm rot="-2700000">
              <a:off x="12799686" y="7250960"/>
              <a:ext cx="110196" cy="45404"/>
            </a:xfrm>
            <a:custGeom>
              <a:avLst/>
              <a:gdLst>
                <a:gd name="csX0" fmla="*/ 110197 w 110196"/>
                <a:gd name="csY0" fmla="*/ 22702 h 45404"/>
                <a:gd name="csX1" fmla="*/ 55098 w 110196"/>
                <a:gd name="csY1" fmla="*/ 45405 h 45404"/>
                <a:gd name="csX2" fmla="*/ 0 w 110196"/>
                <a:gd name="csY2" fmla="*/ 22702 h 45404"/>
                <a:gd name="csX3" fmla="*/ 55098 w 110196"/>
                <a:gd name="csY3" fmla="*/ 0 h 45404"/>
                <a:gd name="csX4" fmla="*/ 110197 w 110196"/>
                <a:gd name="csY4" fmla="*/ 22702 h 4540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110196" h="45404">
                  <a:moveTo>
                    <a:pt x="110197" y="22702"/>
                  </a:moveTo>
                  <a:cubicBezTo>
                    <a:pt x="110197" y="35240"/>
                    <a:pt x="85528" y="45405"/>
                    <a:pt x="55098" y="45405"/>
                  </a:cubicBezTo>
                  <a:cubicBezTo>
                    <a:pt x="24668" y="45405"/>
                    <a:pt x="0" y="35240"/>
                    <a:pt x="0" y="22702"/>
                  </a:cubicBezTo>
                  <a:cubicBezTo>
                    <a:pt x="0" y="10164"/>
                    <a:pt x="24668" y="0"/>
                    <a:pt x="55098" y="0"/>
                  </a:cubicBezTo>
                  <a:cubicBezTo>
                    <a:pt x="85528" y="0"/>
                    <a:pt x="110197" y="10164"/>
                    <a:pt x="110197" y="22702"/>
                  </a:cubicBezTo>
                  <a:close/>
                </a:path>
              </a:pathLst>
            </a:custGeom>
            <a:grpFill/>
            <a:ln w="7868" cap="flat">
              <a:noFill/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9" name="フリーフォーム: 図形 108">
              <a:extLst>
                <a:ext uri="{FF2B5EF4-FFF2-40B4-BE49-F238E27FC236}">
                  <a16:creationId xmlns:a16="http://schemas.microsoft.com/office/drawing/2014/main" id="{DA13384D-363F-13C9-A196-9F019532E126}"/>
                </a:ext>
              </a:extLst>
            </p:cNvPr>
            <p:cNvSpPr/>
            <p:nvPr/>
          </p:nvSpPr>
          <p:spPr>
            <a:xfrm rot="-2700000">
              <a:off x="14331798" y="9553652"/>
              <a:ext cx="110196" cy="45404"/>
            </a:xfrm>
            <a:custGeom>
              <a:avLst/>
              <a:gdLst>
                <a:gd name="csX0" fmla="*/ 110197 w 110196"/>
                <a:gd name="csY0" fmla="*/ 22702 h 45404"/>
                <a:gd name="csX1" fmla="*/ 55098 w 110196"/>
                <a:gd name="csY1" fmla="*/ 45405 h 45404"/>
                <a:gd name="csX2" fmla="*/ 0 w 110196"/>
                <a:gd name="csY2" fmla="*/ 22702 h 45404"/>
                <a:gd name="csX3" fmla="*/ 55098 w 110196"/>
                <a:gd name="csY3" fmla="*/ 0 h 45404"/>
                <a:gd name="csX4" fmla="*/ 110197 w 110196"/>
                <a:gd name="csY4" fmla="*/ 22702 h 4540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110196" h="45404">
                  <a:moveTo>
                    <a:pt x="110197" y="22702"/>
                  </a:moveTo>
                  <a:cubicBezTo>
                    <a:pt x="110197" y="35240"/>
                    <a:pt x="85528" y="45405"/>
                    <a:pt x="55098" y="45405"/>
                  </a:cubicBezTo>
                  <a:cubicBezTo>
                    <a:pt x="24668" y="45405"/>
                    <a:pt x="0" y="35240"/>
                    <a:pt x="0" y="22702"/>
                  </a:cubicBezTo>
                  <a:cubicBezTo>
                    <a:pt x="0" y="10164"/>
                    <a:pt x="24668" y="0"/>
                    <a:pt x="55098" y="0"/>
                  </a:cubicBezTo>
                  <a:cubicBezTo>
                    <a:pt x="85528" y="0"/>
                    <a:pt x="110197" y="10164"/>
                    <a:pt x="110197" y="22702"/>
                  </a:cubicBezTo>
                  <a:close/>
                </a:path>
              </a:pathLst>
            </a:custGeom>
            <a:grpFill/>
            <a:ln w="7868" cap="flat">
              <a:noFill/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0" name="フリーフォーム: 図形 109">
              <a:extLst>
                <a:ext uri="{FF2B5EF4-FFF2-40B4-BE49-F238E27FC236}">
                  <a16:creationId xmlns:a16="http://schemas.microsoft.com/office/drawing/2014/main" id="{AFD949B4-FEDA-C8D6-34F3-4D3DB6184B6B}"/>
                </a:ext>
              </a:extLst>
            </p:cNvPr>
            <p:cNvSpPr/>
            <p:nvPr/>
          </p:nvSpPr>
          <p:spPr>
            <a:xfrm rot="-2700000">
              <a:off x="14994338" y="8302648"/>
              <a:ext cx="220378" cy="90809"/>
            </a:xfrm>
            <a:custGeom>
              <a:avLst/>
              <a:gdLst>
                <a:gd name="csX0" fmla="*/ 220378 w 220378"/>
                <a:gd name="csY0" fmla="*/ 45405 h 90809"/>
                <a:gd name="csX1" fmla="*/ 110189 w 220378"/>
                <a:gd name="csY1" fmla="*/ 90810 h 90809"/>
                <a:gd name="csX2" fmla="*/ 1 w 220378"/>
                <a:gd name="csY2" fmla="*/ 45405 h 90809"/>
                <a:gd name="csX3" fmla="*/ 110189 w 220378"/>
                <a:gd name="csY3" fmla="*/ 0 h 90809"/>
                <a:gd name="csX4" fmla="*/ 220378 w 220378"/>
                <a:gd name="csY4" fmla="*/ 45405 h 9080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220378" h="90809">
                  <a:moveTo>
                    <a:pt x="220378" y="45405"/>
                  </a:moveTo>
                  <a:cubicBezTo>
                    <a:pt x="220378" y="70481"/>
                    <a:pt x="171045" y="90810"/>
                    <a:pt x="110189" y="90810"/>
                  </a:cubicBezTo>
                  <a:cubicBezTo>
                    <a:pt x="49333" y="90810"/>
                    <a:pt x="1" y="70481"/>
                    <a:pt x="1" y="45405"/>
                  </a:cubicBezTo>
                  <a:cubicBezTo>
                    <a:pt x="1" y="20329"/>
                    <a:pt x="49334" y="0"/>
                    <a:pt x="110189" y="0"/>
                  </a:cubicBezTo>
                  <a:cubicBezTo>
                    <a:pt x="171045" y="0"/>
                    <a:pt x="220378" y="20329"/>
                    <a:pt x="220378" y="45405"/>
                  </a:cubicBezTo>
                  <a:close/>
                </a:path>
              </a:pathLst>
            </a:custGeom>
            <a:grpFill/>
            <a:ln w="7868" cap="flat">
              <a:noFill/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1" name="フリーフォーム: 図形 110">
              <a:extLst>
                <a:ext uri="{FF2B5EF4-FFF2-40B4-BE49-F238E27FC236}">
                  <a16:creationId xmlns:a16="http://schemas.microsoft.com/office/drawing/2014/main" id="{7C3CCA8D-C5F0-563F-18CD-7249A6FD2843}"/>
                </a:ext>
              </a:extLst>
            </p:cNvPr>
            <p:cNvSpPr/>
            <p:nvPr/>
          </p:nvSpPr>
          <p:spPr>
            <a:xfrm>
              <a:off x="13712344" y="6647446"/>
              <a:ext cx="110182" cy="110182"/>
            </a:xfrm>
            <a:custGeom>
              <a:avLst/>
              <a:gdLst>
                <a:gd name="csX0" fmla="*/ 110182 w 110182"/>
                <a:gd name="csY0" fmla="*/ 55091 h 110182"/>
                <a:gd name="csX1" fmla="*/ 55091 w 110182"/>
                <a:gd name="csY1" fmla="*/ 110182 h 110182"/>
                <a:gd name="csX2" fmla="*/ 0 w 110182"/>
                <a:gd name="csY2" fmla="*/ 55091 h 110182"/>
                <a:gd name="csX3" fmla="*/ 55091 w 110182"/>
                <a:gd name="csY3" fmla="*/ 0 h 110182"/>
                <a:gd name="csX4" fmla="*/ 110182 w 110182"/>
                <a:gd name="csY4" fmla="*/ 55091 h 11018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110182" h="110182">
                  <a:moveTo>
                    <a:pt x="110182" y="55091"/>
                  </a:moveTo>
                  <a:cubicBezTo>
                    <a:pt x="110182" y="85517"/>
                    <a:pt x="85517" y="110182"/>
                    <a:pt x="55091" y="110182"/>
                  </a:cubicBezTo>
                  <a:cubicBezTo>
                    <a:pt x="24665" y="110182"/>
                    <a:pt x="0" y="85517"/>
                    <a:pt x="0" y="55091"/>
                  </a:cubicBezTo>
                  <a:cubicBezTo>
                    <a:pt x="0" y="24665"/>
                    <a:pt x="24665" y="0"/>
                    <a:pt x="55091" y="0"/>
                  </a:cubicBezTo>
                  <a:cubicBezTo>
                    <a:pt x="85517" y="0"/>
                    <a:pt x="110182" y="24665"/>
                    <a:pt x="110182" y="55091"/>
                  </a:cubicBezTo>
                  <a:close/>
                </a:path>
              </a:pathLst>
            </a:custGeom>
            <a:grpFill/>
            <a:ln w="7868" cap="flat">
              <a:noFill/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2" name="フリーフォーム: 図形 111">
              <a:extLst>
                <a:ext uri="{FF2B5EF4-FFF2-40B4-BE49-F238E27FC236}">
                  <a16:creationId xmlns:a16="http://schemas.microsoft.com/office/drawing/2014/main" id="{1D48EC73-DF43-55BC-CC3F-26F5796913CE}"/>
                </a:ext>
              </a:extLst>
            </p:cNvPr>
            <p:cNvSpPr/>
            <p:nvPr/>
          </p:nvSpPr>
          <p:spPr>
            <a:xfrm>
              <a:off x="15714635" y="6103844"/>
              <a:ext cx="84335" cy="84295"/>
            </a:xfrm>
            <a:custGeom>
              <a:avLst/>
              <a:gdLst>
                <a:gd name="csX0" fmla="*/ 83195 w 84335"/>
                <a:gd name="csY0" fmla="*/ 78100 h 84295"/>
                <a:gd name="csX1" fmla="*/ 20142 w 84335"/>
                <a:gd name="csY1" fmla="*/ 51837 h 84295"/>
                <a:gd name="csX2" fmla="*/ 1141 w 84335"/>
                <a:gd name="csY2" fmla="*/ 6196 h 84295"/>
                <a:gd name="csX3" fmla="*/ 64193 w 84335"/>
                <a:gd name="csY3" fmla="*/ 32458 h 84295"/>
                <a:gd name="csX4" fmla="*/ 83195 w 84335"/>
                <a:gd name="csY4" fmla="*/ 78100 h 8429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84335" h="84295">
                  <a:moveTo>
                    <a:pt x="83195" y="78100"/>
                  </a:moveTo>
                  <a:cubicBezTo>
                    <a:pt x="76375" y="92975"/>
                    <a:pt x="44806" y="79832"/>
                    <a:pt x="20142" y="51837"/>
                  </a:cubicBezTo>
                  <a:cubicBezTo>
                    <a:pt x="4771" y="34395"/>
                    <a:pt x="-3103" y="15464"/>
                    <a:pt x="1141" y="6196"/>
                  </a:cubicBezTo>
                  <a:cubicBezTo>
                    <a:pt x="7960" y="-8679"/>
                    <a:pt x="39530" y="4463"/>
                    <a:pt x="64193" y="32458"/>
                  </a:cubicBezTo>
                  <a:cubicBezTo>
                    <a:pt x="79565" y="49900"/>
                    <a:pt x="87439" y="68831"/>
                    <a:pt x="83195" y="78100"/>
                  </a:cubicBezTo>
                  <a:close/>
                </a:path>
              </a:pathLst>
            </a:custGeom>
            <a:grpFill/>
            <a:ln w="7868" cap="flat">
              <a:noFill/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3" name="フリーフォーム: 図形 112">
              <a:extLst>
                <a:ext uri="{FF2B5EF4-FFF2-40B4-BE49-F238E27FC236}">
                  <a16:creationId xmlns:a16="http://schemas.microsoft.com/office/drawing/2014/main" id="{C4D2BB21-0A22-AD41-7609-E2374E872789}"/>
                </a:ext>
              </a:extLst>
            </p:cNvPr>
            <p:cNvSpPr/>
            <p:nvPr/>
          </p:nvSpPr>
          <p:spPr>
            <a:xfrm>
              <a:off x="14924419" y="4517125"/>
              <a:ext cx="110187" cy="110190"/>
            </a:xfrm>
            <a:custGeom>
              <a:avLst/>
              <a:gdLst>
                <a:gd name="csX0" fmla="*/ 95457 w 110187"/>
                <a:gd name="csY0" fmla="*/ 14745 h 110190"/>
                <a:gd name="csX1" fmla="*/ 14726 w 110187"/>
                <a:gd name="csY1" fmla="*/ 95445 h 110190"/>
                <a:gd name="csX2" fmla="*/ 95457 w 110187"/>
                <a:gd name="csY2" fmla="*/ 14745 h 11019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</a:cxnLst>
              <a:rect l="l" t="t" r="r" b="b"/>
              <a:pathLst>
                <a:path w="110187" h="110190">
                  <a:moveTo>
                    <a:pt x="95457" y="14745"/>
                  </a:moveTo>
                  <a:cubicBezTo>
                    <a:pt x="140367" y="73719"/>
                    <a:pt x="73692" y="140378"/>
                    <a:pt x="14726" y="95445"/>
                  </a:cubicBezTo>
                  <a:cubicBezTo>
                    <a:pt x="-30175" y="36471"/>
                    <a:pt x="36500" y="-30188"/>
                    <a:pt x="95457" y="14745"/>
                  </a:cubicBezTo>
                  <a:close/>
                </a:path>
              </a:pathLst>
            </a:custGeom>
            <a:grpFill/>
            <a:ln w="7868" cap="flat">
              <a:noFill/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4" name="フリーフォーム: 図形 113">
              <a:extLst>
                <a:ext uri="{FF2B5EF4-FFF2-40B4-BE49-F238E27FC236}">
                  <a16:creationId xmlns:a16="http://schemas.microsoft.com/office/drawing/2014/main" id="{8A31C520-47E3-D07E-5054-85D126893331}"/>
                </a:ext>
              </a:extLst>
            </p:cNvPr>
            <p:cNvSpPr/>
            <p:nvPr/>
          </p:nvSpPr>
          <p:spPr>
            <a:xfrm>
              <a:off x="15892557" y="5611675"/>
              <a:ext cx="110184" cy="110183"/>
            </a:xfrm>
            <a:custGeom>
              <a:avLst/>
              <a:gdLst>
                <a:gd name="csX0" fmla="*/ 109518 w 110184"/>
                <a:gd name="csY0" fmla="*/ 46390 h 110183"/>
                <a:gd name="csX1" fmla="*/ 46371 w 110184"/>
                <a:gd name="csY1" fmla="*/ 109514 h 110183"/>
                <a:gd name="csX2" fmla="*/ 667 w 110184"/>
                <a:gd name="csY2" fmla="*/ 63793 h 110183"/>
                <a:gd name="csX3" fmla="*/ 63813 w 110184"/>
                <a:gd name="csY3" fmla="*/ 670 h 110183"/>
                <a:gd name="csX4" fmla="*/ 109518 w 110184"/>
                <a:gd name="csY4" fmla="*/ 46390 h 11018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110184" h="110183">
                  <a:moveTo>
                    <a:pt x="109518" y="46390"/>
                  </a:moveTo>
                  <a:cubicBezTo>
                    <a:pt x="115211" y="83622"/>
                    <a:pt x="83602" y="115223"/>
                    <a:pt x="46371" y="109514"/>
                  </a:cubicBezTo>
                  <a:cubicBezTo>
                    <a:pt x="23172" y="105954"/>
                    <a:pt x="4210" y="86992"/>
                    <a:pt x="667" y="63793"/>
                  </a:cubicBezTo>
                  <a:cubicBezTo>
                    <a:pt x="-5027" y="26562"/>
                    <a:pt x="26582" y="-5039"/>
                    <a:pt x="63813" y="670"/>
                  </a:cubicBezTo>
                  <a:cubicBezTo>
                    <a:pt x="87012" y="4222"/>
                    <a:pt x="105974" y="23184"/>
                    <a:pt x="109518" y="46390"/>
                  </a:cubicBezTo>
                  <a:close/>
                </a:path>
              </a:pathLst>
            </a:custGeom>
            <a:grpFill/>
            <a:ln w="7868" cap="flat">
              <a:noFill/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" name="フリーフォーム: 図形 114">
              <a:extLst>
                <a:ext uri="{FF2B5EF4-FFF2-40B4-BE49-F238E27FC236}">
                  <a16:creationId xmlns:a16="http://schemas.microsoft.com/office/drawing/2014/main" id="{B7C7C4BA-51F9-C385-1A0E-1F6D76AC4479}"/>
                </a:ext>
              </a:extLst>
            </p:cNvPr>
            <p:cNvSpPr/>
            <p:nvPr/>
          </p:nvSpPr>
          <p:spPr>
            <a:xfrm rot="-2700000">
              <a:off x="14033756" y="5620197"/>
              <a:ext cx="110196" cy="45404"/>
            </a:xfrm>
            <a:custGeom>
              <a:avLst/>
              <a:gdLst>
                <a:gd name="csX0" fmla="*/ 110197 w 110196"/>
                <a:gd name="csY0" fmla="*/ 22702 h 45404"/>
                <a:gd name="csX1" fmla="*/ 55098 w 110196"/>
                <a:gd name="csY1" fmla="*/ 45405 h 45404"/>
                <a:gd name="csX2" fmla="*/ 0 w 110196"/>
                <a:gd name="csY2" fmla="*/ 22702 h 45404"/>
                <a:gd name="csX3" fmla="*/ 55098 w 110196"/>
                <a:gd name="csY3" fmla="*/ 0 h 45404"/>
                <a:gd name="csX4" fmla="*/ 110197 w 110196"/>
                <a:gd name="csY4" fmla="*/ 22702 h 4540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110196" h="45404">
                  <a:moveTo>
                    <a:pt x="110197" y="22702"/>
                  </a:moveTo>
                  <a:cubicBezTo>
                    <a:pt x="110197" y="35241"/>
                    <a:pt x="85528" y="45405"/>
                    <a:pt x="55098" y="45405"/>
                  </a:cubicBezTo>
                  <a:cubicBezTo>
                    <a:pt x="24668" y="45405"/>
                    <a:pt x="0" y="35241"/>
                    <a:pt x="0" y="22702"/>
                  </a:cubicBezTo>
                  <a:cubicBezTo>
                    <a:pt x="0" y="10164"/>
                    <a:pt x="24668" y="0"/>
                    <a:pt x="55098" y="0"/>
                  </a:cubicBezTo>
                  <a:cubicBezTo>
                    <a:pt x="85528" y="0"/>
                    <a:pt x="110197" y="10164"/>
                    <a:pt x="110197" y="22702"/>
                  </a:cubicBezTo>
                  <a:close/>
                </a:path>
              </a:pathLst>
            </a:custGeom>
            <a:grpFill/>
            <a:ln w="7868" cap="flat">
              <a:noFill/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6" name="フリーフォーム: 図形 115">
              <a:extLst>
                <a:ext uri="{FF2B5EF4-FFF2-40B4-BE49-F238E27FC236}">
                  <a16:creationId xmlns:a16="http://schemas.microsoft.com/office/drawing/2014/main" id="{9D533058-AC41-925C-46D9-B560E9E9EFCD}"/>
                </a:ext>
              </a:extLst>
            </p:cNvPr>
            <p:cNvSpPr/>
            <p:nvPr/>
          </p:nvSpPr>
          <p:spPr>
            <a:xfrm rot="-2700000">
              <a:off x="14353107" y="5047222"/>
              <a:ext cx="110196" cy="45404"/>
            </a:xfrm>
            <a:custGeom>
              <a:avLst/>
              <a:gdLst>
                <a:gd name="csX0" fmla="*/ 110197 w 110196"/>
                <a:gd name="csY0" fmla="*/ 22702 h 45404"/>
                <a:gd name="csX1" fmla="*/ 55098 w 110196"/>
                <a:gd name="csY1" fmla="*/ 45405 h 45404"/>
                <a:gd name="csX2" fmla="*/ 0 w 110196"/>
                <a:gd name="csY2" fmla="*/ 22702 h 45404"/>
                <a:gd name="csX3" fmla="*/ 55098 w 110196"/>
                <a:gd name="csY3" fmla="*/ 0 h 45404"/>
                <a:gd name="csX4" fmla="*/ 110197 w 110196"/>
                <a:gd name="csY4" fmla="*/ 22702 h 4540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110196" h="45404">
                  <a:moveTo>
                    <a:pt x="110197" y="22702"/>
                  </a:moveTo>
                  <a:cubicBezTo>
                    <a:pt x="110197" y="35241"/>
                    <a:pt x="85528" y="45405"/>
                    <a:pt x="55098" y="45405"/>
                  </a:cubicBezTo>
                  <a:cubicBezTo>
                    <a:pt x="24668" y="45405"/>
                    <a:pt x="0" y="35241"/>
                    <a:pt x="0" y="22702"/>
                  </a:cubicBezTo>
                  <a:cubicBezTo>
                    <a:pt x="0" y="10164"/>
                    <a:pt x="24668" y="0"/>
                    <a:pt x="55098" y="0"/>
                  </a:cubicBezTo>
                  <a:cubicBezTo>
                    <a:pt x="85528" y="0"/>
                    <a:pt x="110197" y="10164"/>
                    <a:pt x="110197" y="22702"/>
                  </a:cubicBezTo>
                  <a:close/>
                </a:path>
              </a:pathLst>
            </a:custGeom>
            <a:grpFill/>
            <a:ln w="7868" cap="flat">
              <a:noFill/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7" name="フリーフォーム: 図形 116">
              <a:extLst>
                <a:ext uri="{FF2B5EF4-FFF2-40B4-BE49-F238E27FC236}">
                  <a16:creationId xmlns:a16="http://schemas.microsoft.com/office/drawing/2014/main" id="{D6382143-29C5-E1EE-20F1-AFFA01DA4182}"/>
                </a:ext>
              </a:extLst>
            </p:cNvPr>
            <p:cNvSpPr/>
            <p:nvPr/>
          </p:nvSpPr>
          <p:spPr>
            <a:xfrm rot="-2700000">
              <a:off x="15677642" y="5631007"/>
              <a:ext cx="110196" cy="45404"/>
            </a:xfrm>
            <a:custGeom>
              <a:avLst/>
              <a:gdLst>
                <a:gd name="csX0" fmla="*/ 110197 w 110196"/>
                <a:gd name="csY0" fmla="*/ 22702 h 45404"/>
                <a:gd name="csX1" fmla="*/ 55099 w 110196"/>
                <a:gd name="csY1" fmla="*/ 45405 h 45404"/>
                <a:gd name="csX2" fmla="*/ 0 w 110196"/>
                <a:gd name="csY2" fmla="*/ 22702 h 45404"/>
                <a:gd name="csX3" fmla="*/ 55099 w 110196"/>
                <a:gd name="csY3" fmla="*/ 0 h 45404"/>
                <a:gd name="csX4" fmla="*/ 110197 w 110196"/>
                <a:gd name="csY4" fmla="*/ 22702 h 4540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110196" h="45404">
                  <a:moveTo>
                    <a:pt x="110197" y="22702"/>
                  </a:moveTo>
                  <a:cubicBezTo>
                    <a:pt x="110197" y="35241"/>
                    <a:pt x="85528" y="45405"/>
                    <a:pt x="55099" y="45405"/>
                  </a:cubicBezTo>
                  <a:cubicBezTo>
                    <a:pt x="24669" y="45405"/>
                    <a:pt x="0" y="35241"/>
                    <a:pt x="0" y="22702"/>
                  </a:cubicBezTo>
                  <a:cubicBezTo>
                    <a:pt x="0" y="10164"/>
                    <a:pt x="24669" y="0"/>
                    <a:pt x="55099" y="0"/>
                  </a:cubicBezTo>
                  <a:cubicBezTo>
                    <a:pt x="85528" y="0"/>
                    <a:pt x="110197" y="10164"/>
                    <a:pt x="110197" y="22702"/>
                  </a:cubicBezTo>
                  <a:close/>
                </a:path>
              </a:pathLst>
            </a:custGeom>
            <a:grpFill/>
            <a:ln w="7868" cap="flat">
              <a:noFill/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8" name="フリーフォーム: 図形 117">
              <a:extLst>
                <a:ext uri="{FF2B5EF4-FFF2-40B4-BE49-F238E27FC236}">
                  <a16:creationId xmlns:a16="http://schemas.microsoft.com/office/drawing/2014/main" id="{0708CCBC-A902-1191-8ABD-F1F01D92832D}"/>
                </a:ext>
              </a:extLst>
            </p:cNvPr>
            <p:cNvSpPr/>
            <p:nvPr/>
          </p:nvSpPr>
          <p:spPr>
            <a:xfrm rot="-2700000">
              <a:off x="14765049" y="6630605"/>
              <a:ext cx="110196" cy="45404"/>
            </a:xfrm>
            <a:custGeom>
              <a:avLst/>
              <a:gdLst>
                <a:gd name="csX0" fmla="*/ 110197 w 110196"/>
                <a:gd name="csY0" fmla="*/ 22702 h 45404"/>
                <a:gd name="csX1" fmla="*/ 55098 w 110196"/>
                <a:gd name="csY1" fmla="*/ 45405 h 45404"/>
                <a:gd name="csX2" fmla="*/ 0 w 110196"/>
                <a:gd name="csY2" fmla="*/ 22702 h 45404"/>
                <a:gd name="csX3" fmla="*/ 55098 w 110196"/>
                <a:gd name="csY3" fmla="*/ 0 h 45404"/>
                <a:gd name="csX4" fmla="*/ 110197 w 110196"/>
                <a:gd name="csY4" fmla="*/ 22702 h 4540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110196" h="45404">
                  <a:moveTo>
                    <a:pt x="110197" y="22702"/>
                  </a:moveTo>
                  <a:cubicBezTo>
                    <a:pt x="110197" y="35241"/>
                    <a:pt x="85528" y="45405"/>
                    <a:pt x="55098" y="45405"/>
                  </a:cubicBezTo>
                  <a:cubicBezTo>
                    <a:pt x="24668" y="45405"/>
                    <a:pt x="0" y="35241"/>
                    <a:pt x="0" y="22702"/>
                  </a:cubicBezTo>
                  <a:cubicBezTo>
                    <a:pt x="0" y="10164"/>
                    <a:pt x="24668" y="0"/>
                    <a:pt x="55098" y="0"/>
                  </a:cubicBezTo>
                  <a:cubicBezTo>
                    <a:pt x="85528" y="0"/>
                    <a:pt x="110197" y="10164"/>
                    <a:pt x="110197" y="22702"/>
                  </a:cubicBezTo>
                  <a:close/>
                </a:path>
              </a:pathLst>
            </a:custGeom>
            <a:grpFill/>
            <a:ln w="7868" cap="flat">
              <a:noFill/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9" name="フリーフォーム: 図形 118">
              <a:extLst>
                <a:ext uri="{FF2B5EF4-FFF2-40B4-BE49-F238E27FC236}">
                  <a16:creationId xmlns:a16="http://schemas.microsoft.com/office/drawing/2014/main" id="{B704C80B-C9DD-EA54-0865-C5BE9357CC52}"/>
                </a:ext>
              </a:extLst>
            </p:cNvPr>
            <p:cNvSpPr/>
            <p:nvPr/>
          </p:nvSpPr>
          <p:spPr>
            <a:xfrm>
              <a:off x="15049304" y="5648403"/>
              <a:ext cx="110182" cy="110182"/>
            </a:xfrm>
            <a:custGeom>
              <a:avLst/>
              <a:gdLst>
                <a:gd name="csX0" fmla="*/ 110182 w 110182"/>
                <a:gd name="csY0" fmla="*/ 55091 h 110182"/>
                <a:gd name="csX1" fmla="*/ 55091 w 110182"/>
                <a:gd name="csY1" fmla="*/ 110182 h 110182"/>
                <a:gd name="csX2" fmla="*/ 1 w 110182"/>
                <a:gd name="csY2" fmla="*/ 55091 h 110182"/>
                <a:gd name="csX3" fmla="*/ 55091 w 110182"/>
                <a:gd name="csY3" fmla="*/ 0 h 110182"/>
                <a:gd name="csX4" fmla="*/ 110182 w 110182"/>
                <a:gd name="csY4" fmla="*/ 55091 h 11018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110182" h="110182">
                  <a:moveTo>
                    <a:pt x="110182" y="55091"/>
                  </a:moveTo>
                  <a:cubicBezTo>
                    <a:pt x="110182" y="85517"/>
                    <a:pt x="85517" y="110182"/>
                    <a:pt x="55091" y="110182"/>
                  </a:cubicBezTo>
                  <a:cubicBezTo>
                    <a:pt x="24666" y="110182"/>
                    <a:pt x="1" y="85517"/>
                    <a:pt x="1" y="55091"/>
                  </a:cubicBezTo>
                  <a:cubicBezTo>
                    <a:pt x="1" y="24665"/>
                    <a:pt x="24666" y="0"/>
                    <a:pt x="55091" y="0"/>
                  </a:cubicBezTo>
                  <a:cubicBezTo>
                    <a:pt x="85517" y="0"/>
                    <a:pt x="110182" y="24665"/>
                    <a:pt x="110182" y="55091"/>
                  </a:cubicBezTo>
                  <a:close/>
                </a:path>
              </a:pathLst>
            </a:custGeom>
            <a:grpFill/>
            <a:ln w="7868" cap="flat">
              <a:noFill/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0" name="フリーフォーム: 図形 119">
              <a:extLst>
                <a:ext uri="{FF2B5EF4-FFF2-40B4-BE49-F238E27FC236}">
                  <a16:creationId xmlns:a16="http://schemas.microsoft.com/office/drawing/2014/main" id="{D4CC54BD-2663-F2B2-5FF0-42BD5EDCAC03}"/>
                </a:ext>
              </a:extLst>
            </p:cNvPr>
            <p:cNvSpPr/>
            <p:nvPr/>
          </p:nvSpPr>
          <p:spPr>
            <a:xfrm>
              <a:off x="13294011" y="9328713"/>
              <a:ext cx="110182" cy="110182"/>
            </a:xfrm>
            <a:custGeom>
              <a:avLst/>
              <a:gdLst>
                <a:gd name="csX0" fmla="*/ 110182 w 110182"/>
                <a:gd name="csY0" fmla="*/ 55091 h 110182"/>
                <a:gd name="csX1" fmla="*/ 55091 w 110182"/>
                <a:gd name="csY1" fmla="*/ 110182 h 110182"/>
                <a:gd name="csX2" fmla="*/ 0 w 110182"/>
                <a:gd name="csY2" fmla="*/ 55091 h 110182"/>
                <a:gd name="csX3" fmla="*/ 55091 w 110182"/>
                <a:gd name="csY3" fmla="*/ 0 h 110182"/>
                <a:gd name="csX4" fmla="*/ 110182 w 110182"/>
                <a:gd name="csY4" fmla="*/ 55091 h 11018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110182" h="110182">
                  <a:moveTo>
                    <a:pt x="110182" y="55091"/>
                  </a:moveTo>
                  <a:cubicBezTo>
                    <a:pt x="110182" y="85517"/>
                    <a:pt x="85517" y="110182"/>
                    <a:pt x="55091" y="110182"/>
                  </a:cubicBezTo>
                  <a:cubicBezTo>
                    <a:pt x="24665" y="110182"/>
                    <a:pt x="0" y="85517"/>
                    <a:pt x="0" y="55091"/>
                  </a:cubicBezTo>
                  <a:cubicBezTo>
                    <a:pt x="0" y="24665"/>
                    <a:pt x="24665" y="0"/>
                    <a:pt x="55091" y="0"/>
                  </a:cubicBezTo>
                  <a:cubicBezTo>
                    <a:pt x="85517" y="0"/>
                    <a:pt x="110182" y="24665"/>
                    <a:pt x="110182" y="55091"/>
                  </a:cubicBezTo>
                  <a:close/>
                </a:path>
              </a:pathLst>
            </a:custGeom>
            <a:grpFill/>
            <a:ln w="7868" cap="flat">
              <a:noFill/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1" name="フリーフォーム: 図形 120">
              <a:extLst>
                <a:ext uri="{FF2B5EF4-FFF2-40B4-BE49-F238E27FC236}">
                  <a16:creationId xmlns:a16="http://schemas.microsoft.com/office/drawing/2014/main" id="{F759CE26-6F9F-2F44-0114-57ECBB6D47DF}"/>
                </a:ext>
              </a:extLst>
            </p:cNvPr>
            <p:cNvSpPr/>
            <p:nvPr/>
          </p:nvSpPr>
          <p:spPr>
            <a:xfrm>
              <a:off x="15485001" y="5332519"/>
              <a:ext cx="110189" cy="110187"/>
            </a:xfrm>
            <a:custGeom>
              <a:avLst/>
              <a:gdLst>
                <a:gd name="csX0" fmla="*/ 109521 w 110189"/>
                <a:gd name="csY0" fmla="*/ 46390 h 110187"/>
                <a:gd name="csX1" fmla="*/ 46398 w 110189"/>
                <a:gd name="csY1" fmla="*/ 109521 h 110187"/>
                <a:gd name="csX2" fmla="*/ 670 w 110189"/>
                <a:gd name="csY2" fmla="*/ 63817 h 110187"/>
                <a:gd name="csX3" fmla="*/ 63817 w 110189"/>
                <a:gd name="csY3" fmla="*/ 670 h 110187"/>
                <a:gd name="csX4" fmla="*/ 109521 w 110189"/>
                <a:gd name="csY4" fmla="*/ 46390 h 11018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110189" h="110187">
                  <a:moveTo>
                    <a:pt x="109521" y="46390"/>
                  </a:moveTo>
                  <a:cubicBezTo>
                    <a:pt x="115223" y="83614"/>
                    <a:pt x="83629" y="115215"/>
                    <a:pt x="46398" y="109521"/>
                  </a:cubicBezTo>
                  <a:cubicBezTo>
                    <a:pt x="23191" y="105978"/>
                    <a:pt x="4229" y="87015"/>
                    <a:pt x="670" y="63817"/>
                  </a:cubicBezTo>
                  <a:cubicBezTo>
                    <a:pt x="-5040" y="26578"/>
                    <a:pt x="26577" y="-5039"/>
                    <a:pt x="63817" y="670"/>
                  </a:cubicBezTo>
                  <a:cubicBezTo>
                    <a:pt x="87015" y="4237"/>
                    <a:pt x="105978" y="23191"/>
                    <a:pt x="109521" y="46390"/>
                  </a:cubicBezTo>
                  <a:close/>
                </a:path>
              </a:pathLst>
            </a:custGeom>
            <a:grpFill/>
            <a:ln w="7868" cap="flat">
              <a:noFill/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2" name="フリーフォーム: 図形 121">
              <a:extLst>
                <a:ext uri="{FF2B5EF4-FFF2-40B4-BE49-F238E27FC236}">
                  <a16:creationId xmlns:a16="http://schemas.microsoft.com/office/drawing/2014/main" id="{29EF2094-0EDF-8781-E5DC-2DEDE787C157}"/>
                </a:ext>
              </a:extLst>
            </p:cNvPr>
            <p:cNvSpPr/>
            <p:nvPr/>
          </p:nvSpPr>
          <p:spPr>
            <a:xfrm>
              <a:off x="12710909" y="8486630"/>
              <a:ext cx="84336" cy="84295"/>
            </a:xfrm>
            <a:custGeom>
              <a:avLst/>
              <a:gdLst>
                <a:gd name="csX0" fmla="*/ 83195 w 84336"/>
                <a:gd name="csY0" fmla="*/ 78099 h 84295"/>
                <a:gd name="csX1" fmla="*/ 20143 w 84336"/>
                <a:gd name="csY1" fmla="*/ 51837 h 84295"/>
                <a:gd name="csX2" fmla="*/ 1141 w 84336"/>
                <a:gd name="csY2" fmla="*/ 6196 h 84295"/>
                <a:gd name="csX3" fmla="*/ 64193 w 84336"/>
                <a:gd name="csY3" fmla="*/ 32458 h 84295"/>
                <a:gd name="csX4" fmla="*/ 83195 w 84336"/>
                <a:gd name="csY4" fmla="*/ 78099 h 8429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84336" h="84295">
                  <a:moveTo>
                    <a:pt x="83195" y="78099"/>
                  </a:moveTo>
                  <a:cubicBezTo>
                    <a:pt x="76376" y="92974"/>
                    <a:pt x="44806" y="79832"/>
                    <a:pt x="20143" y="51837"/>
                  </a:cubicBezTo>
                  <a:cubicBezTo>
                    <a:pt x="4771" y="34395"/>
                    <a:pt x="-3103" y="15465"/>
                    <a:pt x="1141" y="6196"/>
                  </a:cubicBezTo>
                  <a:cubicBezTo>
                    <a:pt x="7960" y="-8680"/>
                    <a:pt x="39530" y="4463"/>
                    <a:pt x="64193" y="32458"/>
                  </a:cubicBezTo>
                  <a:cubicBezTo>
                    <a:pt x="79565" y="49900"/>
                    <a:pt x="87440" y="68831"/>
                    <a:pt x="83195" y="78099"/>
                  </a:cubicBezTo>
                  <a:close/>
                </a:path>
              </a:pathLst>
            </a:custGeom>
            <a:grpFill/>
            <a:ln w="7868" cap="flat">
              <a:noFill/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3" name="フリーフォーム: 図形 122">
              <a:extLst>
                <a:ext uri="{FF2B5EF4-FFF2-40B4-BE49-F238E27FC236}">
                  <a16:creationId xmlns:a16="http://schemas.microsoft.com/office/drawing/2014/main" id="{D3F30699-068D-DB4A-D2E9-943398E7A16C}"/>
                </a:ext>
              </a:extLst>
            </p:cNvPr>
            <p:cNvSpPr/>
            <p:nvPr/>
          </p:nvSpPr>
          <p:spPr>
            <a:xfrm>
              <a:off x="15343525" y="6045081"/>
              <a:ext cx="110182" cy="110182"/>
            </a:xfrm>
            <a:custGeom>
              <a:avLst/>
              <a:gdLst>
                <a:gd name="csX0" fmla="*/ 110182 w 110182"/>
                <a:gd name="csY0" fmla="*/ 55091 h 110182"/>
                <a:gd name="csX1" fmla="*/ 55091 w 110182"/>
                <a:gd name="csY1" fmla="*/ 110182 h 110182"/>
                <a:gd name="csX2" fmla="*/ 0 w 110182"/>
                <a:gd name="csY2" fmla="*/ 55091 h 110182"/>
                <a:gd name="csX3" fmla="*/ 55091 w 110182"/>
                <a:gd name="csY3" fmla="*/ 0 h 110182"/>
                <a:gd name="csX4" fmla="*/ 110182 w 110182"/>
                <a:gd name="csY4" fmla="*/ 55091 h 11018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110182" h="110182">
                  <a:moveTo>
                    <a:pt x="110182" y="55091"/>
                  </a:moveTo>
                  <a:cubicBezTo>
                    <a:pt x="110182" y="85517"/>
                    <a:pt x="85517" y="110182"/>
                    <a:pt x="55091" y="110182"/>
                  </a:cubicBezTo>
                  <a:cubicBezTo>
                    <a:pt x="24665" y="110182"/>
                    <a:pt x="0" y="85517"/>
                    <a:pt x="0" y="55091"/>
                  </a:cubicBezTo>
                  <a:cubicBezTo>
                    <a:pt x="0" y="24665"/>
                    <a:pt x="24665" y="0"/>
                    <a:pt x="55091" y="0"/>
                  </a:cubicBezTo>
                  <a:cubicBezTo>
                    <a:pt x="85517" y="0"/>
                    <a:pt x="110182" y="24665"/>
                    <a:pt x="110182" y="55091"/>
                  </a:cubicBezTo>
                  <a:close/>
                </a:path>
              </a:pathLst>
            </a:custGeom>
            <a:grpFill/>
            <a:ln w="7868" cap="flat">
              <a:noFill/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4" name="フリーフォーム: 図形 123">
              <a:extLst>
                <a:ext uri="{FF2B5EF4-FFF2-40B4-BE49-F238E27FC236}">
                  <a16:creationId xmlns:a16="http://schemas.microsoft.com/office/drawing/2014/main" id="{080318F5-A3A5-F708-1344-BCAB16B575A2}"/>
                </a:ext>
              </a:extLst>
            </p:cNvPr>
            <p:cNvSpPr/>
            <p:nvPr/>
          </p:nvSpPr>
          <p:spPr>
            <a:xfrm>
              <a:off x="13297302" y="7102893"/>
              <a:ext cx="110182" cy="110182"/>
            </a:xfrm>
            <a:custGeom>
              <a:avLst/>
              <a:gdLst>
                <a:gd name="csX0" fmla="*/ 110182 w 110182"/>
                <a:gd name="csY0" fmla="*/ 55091 h 110182"/>
                <a:gd name="csX1" fmla="*/ 55091 w 110182"/>
                <a:gd name="csY1" fmla="*/ 110182 h 110182"/>
                <a:gd name="csX2" fmla="*/ 0 w 110182"/>
                <a:gd name="csY2" fmla="*/ 55091 h 110182"/>
                <a:gd name="csX3" fmla="*/ 55091 w 110182"/>
                <a:gd name="csY3" fmla="*/ 0 h 110182"/>
                <a:gd name="csX4" fmla="*/ 110182 w 110182"/>
                <a:gd name="csY4" fmla="*/ 55091 h 11018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110182" h="110182">
                  <a:moveTo>
                    <a:pt x="110182" y="55091"/>
                  </a:moveTo>
                  <a:cubicBezTo>
                    <a:pt x="110182" y="85517"/>
                    <a:pt x="85517" y="110182"/>
                    <a:pt x="55091" y="110182"/>
                  </a:cubicBezTo>
                  <a:cubicBezTo>
                    <a:pt x="24665" y="110182"/>
                    <a:pt x="0" y="85517"/>
                    <a:pt x="0" y="55091"/>
                  </a:cubicBezTo>
                  <a:cubicBezTo>
                    <a:pt x="0" y="24665"/>
                    <a:pt x="24665" y="0"/>
                    <a:pt x="55091" y="0"/>
                  </a:cubicBezTo>
                  <a:cubicBezTo>
                    <a:pt x="85517" y="0"/>
                    <a:pt x="110182" y="24665"/>
                    <a:pt x="110182" y="55091"/>
                  </a:cubicBezTo>
                  <a:close/>
                </a:path>
              </a:pathLst>
            </a:custGeom>
            <a:grpFill/>
            <a:ln w="7868" cap="flat">
              <a:noFill/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5" name="フリーフォーム: 図形 124">
              <a:extLst>
                <a:ext uri="{FF2B5EF4-FFF2-40B4-BE49-F238E27FC236}">
                  <a16:creationId xmlns:a16="http://schemas.microsoft.com/office/drawing/2014/main" id="{C8C24961-6940-A011-7B17-737D41B21876}"/>
                </a:ext>
              </a:extLst>
            </p:cNvPr>
            <p:cNvSpPr/>
            <p:nvPr/>
          </p:nvSpPr>
          <p:spPr>
            <a:xfrm>
              <a:off x="15490055" y="4480400"/>
              <a:ext cx="110189" cy="110187"/>
            </a:xfrm>
            <a:custGeom>
              <a:avLst/>
              <a:gdLst>
                <a:gd name="csX0" fmla="*/ 109523 w 110189"/>
                <a:gd name="csY0" fmla="*/ 46392 h 110187"/>
                <a:gd name="csX1" fmla="*/ 46400 w 110189"/>
                <a:gd name="csY1" fmla="*/ 109523 h 110187"/>
                <a:gd name="csX2" fmla="*/ 671 w 110189"/>
                <a:gd name="csY2" fmla="*/ 63826 h 110187"/>
                <a:gd name="csX3" fmla="*/ 63819 w 110189"/>
                <a:gd name="csY3" fmla="*/ 671 h 110187"/>
                <a:gd name="csX4" fmla="*/ 109523 w 110189"/>
                <a:gd name="csY4" fmla="*/ 46392 h 11018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110189" h="110187">
                  <a:moveTo>
                    <a:pt x="109523" y="46392"/>
                  </a:moveTo>
                  <a:cubicBezTo>
                    <a:pt x="115216" y="83615"/>
                    <a:pt x="83631" y="115208"/>
                    <a:pt x="46400" y="109523"/>
                  </a:cubicBezTo>
                  <a:cubicBezTo>
                    <a:pt x="23201" y="105979"/>
                    <a:pt x="4231" y="87025"/>
                    <a:pt x="671" y="63826"/>
                  </a:cubicBezTo>
                  <a:cubicBezTo>
                    <a:pt x="-5045" y="26579"/>
                    <a:pt x="26579" y="-5046"/>
                    <a:pt x="63819" y="671"/>
                  </a:cubicBezTo>
                  <a:cubicBezTo>
                    <a:pt x="87025" y="4231"/>
                    <a:pt x="105980" y="23193"/>
                    <a:pt x="109523" y="46392"/>
                  </a:cubicBezTo>
                  <a:close/>
                </a:path>
              </a:pathLst>
            </a:custGeom>
            <a:grpFill/>
            <a:ln w="7868" cap="flat">
              <a:noFill/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35" name="四角形: 角を丸くする 34">
            <a:extLst>
              <a:ext uri="{FF2B5EF4-FFF2-40B4-BE49-F238E27FC236}">
                <a16:creationId xmlns:a16="http://schemas.microsoft.com/office/drawing/2014/main" id="{F8EF4357-CB6B-554F-F372-AE1DB6297613}"/>
              </a:ext>
            </a:extLst>
          </p:cNvPr>
          <p:cNvSpPr/>
          <p:nvPr/>
        </p:nvSpPr>
        <p:spPr>
          <a:xfrm>
            <a:off x="314582" y="208618"/>
            <a:ext cx="6984000" cy="9540000"/>
          </a:xfrm>
          <a:prstGeom prst="roundRect">
            <a:avLst>
              <a:gd name="adj" fmla="val 3527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" name="四角形: 角を丸くする 156">
            <a:extLst>
              <a:ext uri="{FF2B5EF4-FFF2-40B4-BE49-F238E27FC236}">
                <a16:creationId xmlns:a16="http://schemas.microsoft.com/office/drawing/2014/main" id="{39326DBF-2F23-B6C0-3CA8-984298FD61B7}"/>
              </a:ext>
            </a:extLst>
          </p:cNvPr>
          <p:cNvSpPr/>
          <p:nvPr/>
        </p:nvSpPr>
        <p:spPr>
          <a:xfrm>
            <a:off x="2114326" y="6958910"/>
            <a:ext cx="3513911" cy="365588"/>
          </a:xfrm>
          <a:prstGeom prst="roundRect">
            <a:avLst>
              <a:gd name="adj" fmla="val 36043"/>
            </a:avLst>
          </a:prstGeom>
          <a:solidFill>
            <a:srgbClr val="FAE6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" name="四角形: 角を丸くする 154">
            <a:extLst>
              <a:ext uri="{FF2B5EF4-FFF2-40B4-BE49-F238E27FC236}">
                <a16:creationId xmlns:a16="http://schemas.microsoft.com/office/drawing/2014/main" id="{FB459662-4FEF-346F-D871-C54EBDBFEF28}"/>
              </a:ext>
            </a:extLst>
          </p:cNvPr>
          <p:cNvSpPr/>
          <p:nvPr/>
        </p:nvSpPr>
        <p:spPr>
          <a:xfrm>
            <a:off x="2649955" y="8214150"/>
            <a:ext cx="2389694" cy="361778"/>
          </a:xfrm>
          <a:prstGeom prst="roundRect">
            <a:avLst>
              <a:gd name="adj" fmla="val 33517"/>
            </a:avLst>
          </a:prstGeom>
          <a:solidFill>
            <a:srgbClr val="FAE6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D07B9C6E-0D51-3301-6851-8E25DD0AA030}"/>
              </a:ext>
            </a:extLst>
          </p:cNvPr>
          <p:cNvSpPr txBox="1"/>
          <p:nvPr/>
        </p:nvSpPr>
        <p:spPr>
          <a:xfrm>
            <a:off x="922667" y="828000"/>
            <a:ext cx="5714340" cy="177885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/>
        </p:spPr>
        <p:txBody>
          <a:bodyPr wrap="none" lIns="0" tIns="0" rIns="0" bIns="0" rtlCol="0">
            <a:prstTxWarp prst="textArchUp">
              <a:avLst>
                <a:gd name="adj" fmla="val 10940185"/>
              </a:avLst>
            </a:prstTxWarp>
            <a:spAutoFit/>
          </a:bodyPr>
          <a:lstStyle/>
          <a:p>
            <a:pPr algn="ctr"/>
            <a:r>
              <a:rPr kumimoji="1" lang="ja-JP" altLang="en-US" sz="3200" spc="-150">
                <a:solidFill>
                  <a:schemeClr val="bg2">
                    <a:lumMod val="25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サイトリニューア</a:t>
            </a:r>
            <a:r>
              <a:rPr kumimoji="1" lang="ja-JP" altLang="en-US" sz="3200">
                <a:solidFill>
                  <a:schemeClr val="bg2">
                    <a:lumMod val="25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ルのお知ら</a:t>
            </a:r>
            <a:r>
              <a:rPr kumimoji="1" lang="ja-JP" altLang="en-US" sz="3200" spc="-300">
                <a:solidFill>
                  <a:schemeClr val="bg2">
                    <a:lumMod val="25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せ</a:t>
            </a:r>
          </a:p>
        </p:txBody>
      </p:sp>
      <p:sp>
        <p:nvSpPr>
          <p:cNvPr id="71" name="四角形: 角を丸くする 70">
            <a:extLst>
              <a:ext uri="{FF2B5EF4-FFF2-40B4-BE49-F238E27FC236}">
                <a16:creationId xmlns:a16="http://schemas.microsoft.com/office/drawing/2014/main" id="{BEF26C75-DAF7-C47D-1C09-B1D4F4E67C8D}"/>
              </a:ext>
            </a:extLst>
          </p:cNvPr>
          <p:cNvSpPr/>
          <p:nvPr/>
        </p:nvSpPr>
        <p:spPr>
          <a:xfrm>
            <a:off x="539837" y="6461390"/>
            <a:ext cx="6480000" cy="288000"/>
          </a:xfrm>
          <a:prstGeom prst="roundRect">
            <a:avLst>
              <a:gd name="adj" fmla="val 50000"/>
            </a:avLst>
          </a:prstGeom>
          <a:solidFill>
            <a:srgbClr val="D876B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2151370-DF9C-150D-A746-A98ED6F20423}"/>
              </a:ext>
            </a:extLst>
          </p:cNvPr>
          <p:cNvSpPr txBox="1"/>
          <p:nvPr/>
        </p:nvSpPr>
        <p:spPr>
          <a:xfrm rot="20880000">
            <a:off x="5344993" y="2022881"/>
            <a:ext cx="960199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ja-JP" sz="1600">
                <a:solidFill>
                  <a:srgbClr val="F7D5ED"/>
                </a:solidFill>
                <a:latin typeface="Segoe Script" panose="030B0504020000000003" pitchFamily="66" charset="0"/>
              </a:rPr>
              <a:t>Renewal</a:t>
            </a:r>
            <a:endParaRPr kumimoji="1" lang="ja-JP" altLang="en-US" sz="1600">
              <a:solidFill>
                <a:srgbClr val="F7D5ED"/>
              </a:solidFill>
              <a:latin typeface="Segoe Script" panose="030B0504020000000003" pitchFamily="66" charset="0"/>
            </a:endParaRPr>
          </a:p>
        </p:txBody>
      </p:sp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801F5574-49FE-265F-F151-71A0D2B03F22}"/>
              </a:ext>
            </a:extLst>
          </p:cNvPr>
          <p:cNvGrpSpPr/>
          <p:nvPr/>
        </p:nvGrpSpPr>
        <p:grpSpPr>
          <a:xfrm>
            <a:off x="1630337" y="1805278"/>
            <a:ext cx="4299001" cy="350520"/>
            <a:chOff x="1630337" y="1725068"/>
            <a:chExt cx="4299001" cy="350520"/>
          </a:xfrm>
        </p:grpSpPr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071FE62F-F810-B3D9-A799-61FC6CC4D567}"/>
                </a:ext>
              </a:extLst>
            </p:cNvPr>
            <p:cNvSpPr txBox="1"/>
            <p:nvPr/>
          </p:nvSpPr>
          <p:spPr>
            <a:xfrm>
              <a:off x="1630337" y="1792608"/>
              <a:ext cx="4299001" cy="214597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r>
                <a:rPr lang="ja-JP" altLang="ja-JP" sz="1400" spc="80">
                  <a:solidFill>
                    <a:schemeClr val="tx1">
                      <a:lumMod val="85000"/>
                      <a:lumOff val="1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もっと見つけやすく、さらに使いやすい電子図書館</a:t>
              </a:r>
              <a:r>
                <a:rPr lang="ja-JP" altLang="ja-JP" sz="1400" spc="-300">
                  <a:solidFill>
                    <a:schemeClr val="tx1">
                      <a:lumMod val="85000"/>
                      <a:lumOff val="1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へ</a:t>
              </a:r>
              <a:endParaRPr kumimoji="1" lang="ja-JP" altLang="en-US" sz="1400" spc="-300">
                <a:solidFill>
                  <a:schemeClr val="tx1">
                    <a:lumMod val="85000"/>
                    <a:lumOff val="1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cxnSp>
          <p:nvCxnSpPr>
            <p:cNvPr id="13" name="直線コネクタ 12">
              <a:extLst>
                <a:ext uri="{FF2B5EF4-FFF2-40B4-BE49-F238E27FC236}">
                  <a16:creationId xmlns:a16="http://schemas.microsoft.com/office/drawing/2014/main" id="{A91DFB18-517C-1342-C5D3-8E795837ECEC}"/>
                </a:ext>
              </a:extLst>
            </p:cNvPr>
            <p:cNvCxnSpPr>
              <a:cxnSpLocks/>
            </p:cNvCxnSpPr>
            <p:nvPr/>
          </p:nvCxnSpPr>
          <p:spPr>
            <a:xfrm>
              <a:off x="1630337" y="1725068"/>
              <a:ext cx="4299001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コネクタ 13">
              <a:extLst>
                <a:ext uri="{FF2B5EF4-FFF2-40B4-BE49-F238E27FC236}">
                  <a16:creationId xmlns:a16="http://schemas.microsoft.com/office/drawing/2014/main" id="{1B62C8B0-2EF5-12B8-F18E-FFD31C5D24D8}"/>
                </a:ext>
              </a:extLst>
            </p:cNvPr>
            <p:cNvCxnSpPr>
              <a:cxnSpLocks/>
            </p:cNvCxnSpPr>
            <p:nvPr/>
          </p:nvCxnSpPr>
          <p:spPr>
            <a:xfrm>
              <a:off x="1630337" y="2075588"/>
              <a:ext cx="4299001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548DFBC2-54CF-003E-62B9-2A81F0469541}"/>
              </a:ext>
            </a:extLst>
          </p:cNvPr>
          <p:cNvSpPr txBox="1"/>
          <p:nvPr/>
        </p:nvSpPr>
        <p:spPr>
          <a:xfrm>
            <a:off x="539692" y="2215635"/>
            <a:ext cx="6610220" cy="74315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 fontAlgn="base" hangingPunct="0">
              <a:lnSpc>
                <a:spcPts val="2000"/>
              </a:lnSpc>
            </a:pPr>
            <a:r>
              <a:rPr lang="ja-JP" altLang="ja-JP" sz="1050" spc="120" dirty="0">
                <a:solidFill>
                  <a:schemeClr val="bg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/>
              </a:rPr>
              <a:t>KinoDenは今後段階的に大規模な</a:t>
            </a:r>
            <a:r>
              <a:rPr lang="ja-JP" altLang="en-US" sz="1050" spc="120" dirty="0">
                <a:solidFill>
                  <a:schemeClr val="bg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/>
              </a:rPr>
              <a:t>サイト</a:t>
            </a:r>
            <a:r>
              <a:rPr lang="ja-JP" altLang="ja-JP" sz="1050" spc="120" dirty="0">
                <a:solidFill>
                  <a:schemeClr val="bg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/>
              </a:rPr>
              <a:t>リニューアルを実施します</a:t>
            </a:r>
            <a:r>
              <a:rPr lang="ja-JP" altLang="ja-JP" sz="1050" spc="-300" dirty="0">
                <a:solidFill>
                  <a:schemeClr val="bg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/>
              </a:rPr>
              <a:t>。</a:t>
            </a:r>
            <a:endParaRPr lang="en-US" altLang="ja-JP" sz="1050" spc="-300" dirty="0">
              <a:solidFill>
                <a:schemeClr val="bg2">
                  <a:lumMod val="25000"/>
                </a:schemeClr>
              </a:solidFill>
              <a:latin typeface="BIZ UDPゴシック" panose="020B0400000000000000" pitchFamily="50" charset="-128"/>
              <a:ea typeface="BIZ UDPゴシック"/>
            </a:endParaRPr>
          </a:p>
          <a:p>
            <a:pPr algn="ctr" fontAlgn="base" hangingPunct="0">
              <a:lnSpc>
                <a:spcPts val="2000"/>
              </a:lnSpc>
            </a:pPr>
            <a:r>
              <a:rPr lang="ja-JP" altLang="ja-JP" sz="1050" spc="120" dirty="0">
                <a:solidFill>
                  <a:schemeClr val="bg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/>
              </a:rPr>
              <a:t>図書館</a:t>
            </a:r>
            <a:r>
              <a:rPr lang="ja-JP" altLang="en-US" sz="1050" spc="120" dirty="0">
                <a:solidFill>
                  <a:schemeClr val="bg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/>
              </a:rPr>
              <a:t>関係者</a:t>
            </a:r>
            <a:r>
              <a:rPr lang="ja-JP" altLang="ja-JP" sz="1050" spc="120" dirty="0">
                <a:solidFill>
                  <a:schemeClr val="bg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/>
              </a:rPr>
              <a:t>・利用者の皆</a:t>
            </a:r>
            <a:r>
              <a:rPr lang="ja-JP" altLang="en-US" sz="1050" spc="120" dirty="0">
                <a:solidFill>
                  <a:schemeClr val="bg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/>
              </a:rPr>
              <a:t>様にお寄せいただいた</a:t>
            </a:r>
            <a:r>
              <a:rPr lang="ja-JP" altLang="ja-JP" sz="1050" spc="120" dirty="0">
                <a:solidFill>
                  <a:schemeClr val="bg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/>
              </a:rPr>
              <a:t>ご意見をもとに、</a:t>
            </a:r>
            <a:endParaRPr lang="en-US" altLang="ja-JP" sz="1050" spc="120" dirty="0">
              <a:solidFill>
                <a:schemeClr val="bg2">
                  <a:lumMod val="25000"/>
                </a:schemeClr>
              </a:solidFill>
              <a:latin typeface="BIZ UDPゴシック" panose="020B0400000000000000" pitchFamily="50" charset="-128"/>
              <a:ea typeface="BIZ UDPゴシック"/>
            </a:endParaRPr>
          </a:p>
          <a:p>
            <a:pPr algn="ctr" fontAlgn="base" hangingPunct="0">
              <a:lnSpc>
                <a:spcPts val="2000"/>
              </a:lnSpc>
            </a:pPr>
            <a:r>
              <a:rPr lang="ja-JP" altLang="ja-JP" sz="1050" spc="120" dirty="0">
                <a:solidFill>
                  <a:schemeClr val="bg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“</a:t>
            </a:r>
            <a:r>
              <a:rPr lang="ja-JP" altLang="ja-JP" sz="1050" b="1" spc="120" dirty="0">
                <a:solidFill>
                  <a:schemeClr val="bg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発見性の向上</a:t>
            </a:r>
            <a:r>
              <a:rPr lang="ja-JP" altLang="en-US" sz="1050" b="1" spc="120" dirty="0">
                <a:solidFill>
                  <a:schemeClr val="bg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”</a:t>
            </a:r>
            <a:r>
              <a:rPr lang="ja-JP" altLang="ja-JP" sz="1050" spc="120" dirty="0">
                <a:solidFill>
                  <a:schemeClr val="bg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をコンセプトに</a:t>
            </a:r>
            <a:r>
              <a:rPr lang="en-US" altLang="ja-JP" sz="1050" spc="120" dirty="0">
                <a:solidFill>
                  <a:schemeClr val="bg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UI</a:t>
            </a:r>
            <a:r>
              <a:rPr lang="ja-JP" altLang="en-US" sz="1050" spc="120" dirty="0">
                <a:solidFill>
                  <a:schemeClr val="bg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デザイン</a:t>
            </a:r>
            <a:r>
              <a:rPr lang="ja-JP" altLang="ja-JP" sz="1050" spc="120" dirty="0">
                <a:solidFill>
                  <a:schemeClr val="bg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を刷新</a:t>
            </a:r>
            <a:r>
              <a:rPr lang="ja-JP" altLang="en-US" sz="1050" spc="120" dirty="0">
                <a:solidFill>
                  <a:schemeClr val="bg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します。</a:t>
            </a:r>
            <a:endParaRPr lang="en-US" altLang="ja-JP" sz="1050" spc="120" dirty="0">
              <a:solidFill>
                <a:schemeClr val="bg2">
                  <a:lumMod val="25000"/>
                </a:schemeClr>
              </a:solidFill>
              <a:latin typeface="BIZ UDPゴシック" panose="020B0400000000000000" pitchFamily="50" charset="-128"/>
              <a:ea typeface="BIZ UDPゴシック"/>
              <a:cs typeface="Segoe UI"/>
            </a:endParaRPr>
          </a:p>
        </p:txBody>
      </p:sp>
      <p:pic>
        <p:nvPicPr>
          <p:cNvPr id="23" name="図 22">
            <a:extLst>
              <a:ext uri="{FF2B5EF4-FFF2-40B4-BE49-F238E27FC236}">
                <a16:creationId xmlns:a16="http://schemas.microsoft.com/office/drawing/2014/main" id="{5F3ADA9C-30FE-085F-CECC-8A54C93FA57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017" y="1075650"/>
            <a:ext cx="2367752" cy="575063"/>
          </a:xfrm>
          <a:prstGeom prst="rect">
            <a:avLst/>
          </a:prstGeom>
        </p:spPr>
      </p:pic>
      <p:grpSp>
        <p:nvGrpSpPr>
          <p:cNvPr id="56" name="グループ化 55">
            <a:extLst>
              <a:ext uri="{FF2B5EF4-FFF2-40B4-BE49-F238E27FC236}">
                <a16:creationId xmlns:a16="http://schemas.microsoft.com/office/drawing/2014/main" id="{2FCE4358-5D07-9608-64BA-40A1D5885081}"/>
              </a:ext>
            </a:extLst>
          </p:cNvPr>
          <p:cNvGrpSpPr>
            <a:grpSpLocks noChangeAspect="1"/>
          </p:cNvGrpSpPr>
          <p:nvPr/>
        </p:nvGrpSpPr>
        <p:grpSpPr>
          <a:xfrm>
            <a:off x="1802836" y="3081622"/>
            <a:ext cx="4295812" cy="3155588"/>
            <a:chOff x="2162893" y="4416940"/>
            <a:chExt cx="3312001" cy="2198105"/>
          </a:xfrm>
        </p:grpSpPr>
        <p:sp>
          <p:nvSpPr>
            <p:cNvPr id="41" name="フリーフォーム: 図形 40">
              <a:extLst>
                <a:ext uri="{FF2B5EF4-FFF2-40B4-BE49-F238E27FC236}">
                  <a16:creationId xmlns:a16="http://schemas.microsoft.com/office/drawing/2014/main" id="{767F9F39-7999-290A-D10B-74BE714F72BC}"/>
                </a:ext>
              </a:extLst>
            </p:cNvPr>
            <p:cNvSpPr/>
            <p:nvPr/>
          </p:nvSpPr>
          <p:spPr>
            <a:xfrm>
              <a:off x="2162894" y="4416940"/>
              <a:ext cx="3312000" cy="2052000"/>
            </a:xfrm>
            <a:custGeom>
              <a:avLst/>
              <a:gdLst>
                <a:gd name="csX0" fmla="*/ 66863 w 2880000"/>
                <a:gd name="csY0" fmla="*/ 0 h 2027479"/>
                <a:gd name="csX1" fmla="*/ 2813137 w 2880000"/>
                <a:gd name="csY1" fmla="*/ 0 h 2027479"/>
                <a:gd name="csX2" fmla="*/ 2880000 w 2880000"/>
                <a:gd name="csY2" fmla="*/ 66863 h 2027479"/>
                <a:gd name="csX3" fmla="*/ 2880000 w 2880000"/>
                <a:gd name="csY3" fmla="*/ 2027479 h 2027479"/>
                <a:gd name="csX4" fmla="*/ 0 w 2880000"/>
                <a:gd name="csY4" fmla="*/ 2027479 h 2027479"/>
                <a:gd name="csX5" fmla="*/ 0 w 2880000"/>
                <a:gd name="csY5" fmla="*/ 66863 h 2027479"/>
                <a:gd name="csX6" fmla="*/ 66863 w 2880000"/>
                <a:gd name="csY6" fmla="*/ 0 h 202747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2880000" h="2027479">
                  <a:moveTo>
                    <a:pt x="66863" y="0"/>
                  </a:moveTo>
                  <a:lnTo>
                    <a:pt x="2813137" y="0"/>
                  </a:lnTo>
                  <a:cubicBezTo>
                    <a:pt x="2850064" y="0"/>
                    <a:pt x="2880000" y="29936"/>
                    <a:pt x="2880000" y="66863"/>
                  </a:cubicBezTo>
                  <a:lnTo>
                    <a:pt x="2880000" y="2027479"/>
                  </a:lnTo>
                  <a:lnTo>
                    <a:pt x="0" y="2027479"/>
                  </a:lnTo>
                  <a:lnTo>
                    <a:pt x="0" y="66863"/>
                  </a:lnTo>
                  <a:cubicBezTo>
                    <a:pt x="0" y="29936"/>
                    <a:pt x="29936" y="0"/>
                    <a:pt x="66863" y="0"/>
                  </a:cubicBezTo>
                  <a:close/>
                </a:path>
              </a:pathLst>
            </a:cu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フリーフォーム: 図形 41">
              <a:extLst>
                <a:ext uri="{FF2B5EF4-FFF2-40B4-BE49-F238E27FC236}">
                  <a16:creationId xmlns:a16="http://schemas.microsoft.com/office/drawing/2014/main" id="{C822E81D-B678-94A4-F4DC-24D009D96863}"/>
                </a:ext>
              </a:extLst>
            </p:cNvPr>
            <p:cNvSpPr>
              <a:spLocks/>
            </p:cNvSpPr>
            <p:nvPr/>
          </p:nvSpPr>
          <p:spPr>
            <a:xfrm>
              <a:off x="2162893" y="6507045"/>
              <a:ext cx="3312000" cy="108000"/>
            </a:xfrm>
            <a:custGeom>
              <a:avLst/>
              <a:gdLst>
                <a:gd name="csX0" fmla="*/ 495300 w 876300"/>
                <a:gd name="csY0" fmla="*/ 0 h 57150"/>
                <a:gd name="csX1" fmla="*/ 495300 w 876300"/>
                <a:gd name="csY1" fmla="*/ 9525 h 57150"/>
                <a:gd name="csX2" fmla="*/ 485775 w 876300"/>
                <a:gd name="csY2" fmla="*/ 19050 h 57150"/>
                <a:gd name="csX3" fmla="*/ 390525 w 876300"/>
                <a:gd name="csY3" fmla="*/ 19050 h 57150"/>
                <a:gd name="csX4" fmla="*/ 381000 w 876300"/>
                <a:gd name="csY4" fmla="*/ 9525 h 57150"/>
                <a:gd name="csX5" fmla="*/ 381000 w 876300"/>
                <a:gd name="csY5" fmla="*/ 0 h 57150"/>
                <a:gd name="csX6" fmla="*/ 0 w 876300"/>
                <a:gd name="csY6" fmla="*/ 0 h 57150"/>
                <a:gd name="csX7" fmla="*/ 0 w 876300"/>
                <a:gd name="csY7" fmla="*/ 19050 h 57150"/>
                <a:gd name="csX8" fmla="*/ 38100 w 876300"/>
                <a:gd name="csY8" fmla="*/ 57150 h 57150"/>
                <a:gd name="csX9" fmla="*/ 838200 w 876300"/>
                <a:gd name="csY9" fmla="*/ 57150 h 57150"/>
                <a:gd name="csX10" fmla="*/ 876300 w 876300"/>
                <a:gd name="csY10" fmla="*/ 19050 h 57150"/>
                <a:gd name="csX11" fmla="*/ 876300 w 876300"/>
                <a:gd name="csY11" fmla="*/ 0 h 57150"/>
                <a:gd name="csX12" fmla="*/ 495300 w 876300"/>
                <a:gd name="csY12" fmla="*/ 0 h 5715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</a:cxnLst>
              <a:rect l="l" t="t" r="r" b="b"/>
              <a:pathLst>
                <a:path w="876300" h="57150">
                  <a:moveTo>
                    <a:pt x="495300" y="0"/>
                  </a:moveTo>
                  <a:lnTo>
                    <a:pt x="495300" y="9525"/>
                  </a:lnTo>
                  <a:cubicBezTo>
                    <a:pt x="495300" y="15240"/>
                    <a:pt x="491490" y="19050"/>
                    <a:pt x="485775" y="19050"/>
                  </a:cubicBezTo>
                  <a:lnTo>
                    <a:pt x="390525" y="19050"/>
                  </a:lnTo>
                  <a:cubicBezTo>
                    <a:pt x="384810" y="19050"/>
                    <a:pt x="381000" y="15240"/>
                    <a:pt x="381000" y="9525"/>
                  </a:cubicBezTo>
                  <a:lnTo>
                    <a:pt x="381000" y="0"/>
                  </a:lnTo>
                  <a:lnTo>
                    <a:pt x="0" y="0"/>
                  </a:lnTo>
                  <a:lnTo>
                    <a:pt x="0" y="19050"/>
                  </a:lnTo>
                  <a:cubicBezTo>
                    <a:pt x="0" y="40005"/>
                    <a:pt x="17145" y="57150"/>
                    <a:pt x="38100" y="57150"/>
                  </a:cubicBezTo>
                  <a:lnTo>
                    <a:pt x="838200" y="57150"/>
                  </a:lnTo>
                  <a:cubicBezTo>
                    <a:pt x="859155" y="57150"/>
                    <a:pt x="876300" y="40005"/>
                    <a:pt x="876300" y="19050"/>
                  </a:cubicBezTo>
                  <a:lnTo>
                    <a:pt x="876300" y="0"/>
                  </a:lnTo>
                  <a:lnTo>
                    <a:pt x="495300" y="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/>
            <a:lstStyle/>
            <a:p>
              <a:r>
                <a:rPr lang="en-US" altLang="ja-JP"/>
                <a:t> </a:t>
              </a:r>
              <a:endParaRPr lang="ja-JP" altLang="en-US"/>
            </a:p>
          </p:txBody>
        </p:sp>
      </p:grp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FE05D3C7-D15B-4BCC-104C-1C88509DD962}"/>
              </a:ext>
            </a:extLst>
          </p:cNvPr>
          <p:cNvSpPr txBox="1"/>
          <p:nvPr/>
        </p:nvSpPr>
        <p:spPr>
          <a:xfrm>
            <a:off x="2352049" y="7013813"/>
            <a:ext cx="2962028" cy="20005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kumimoji="1" lang="en-US" altLang="ja-JP" sz="1300" b="1" spc="120">
                <a:solidFill>
                  <a:schemeClr val="bg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UI</a:t>
            </a:r>
            <a:r>
              <a:rPr kumimoji="1" lang="ja-JP" altLang="en-US" sz="1300" b="1" spc="120">
                <a:solidFill>
                  <a:schemeClr val="bg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（ユーザーインターフェイス）の改</a:t>
            </a:r>
            <a:r>
              <a:rPr kumimoji="1" lang="ja-JP" altLang="en-US" sz="1300" b="1" spc="-300">
                <a:solidFill>
                  <a:schemeClr val="bg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修</a:t>
            </a:r>
            <a:endParaRPr kumimoji="1" lang="ja-JP" altLang="en-US" sz="1300" spc="-300">
              <a:solidFill>
                <a:schemeClr val="bg2">
                  <a:lumMod val="2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B0F74B5C-4564-39C9-F0E8-BC5712BD6458}"/>
              </a:ext>
            </a:extLst>
          </p:cNvPr>
          <p:cNvSpPr txBox="1"/>
          <p:nvPr/>
        </p:nvSpPr>
        <p:spPr>
          <a:xfrm>
            <a:off x="2891268" y="8263825"/>
            <a:ext cx="1830629" cy="20005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ja-JP" altLang="en-US" sz="1300" b="1" spc="120">
                <a:solidFill>
                  <a:schemeClr val="bg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アクセシビリティの向</a:t>
            </a:r>
            <a:r>
              <a:rPr lang="ja-JP" altLang="en-US" sz="1300" b="1" spc="-300">
                <a:solidFill>
                  <a:schemeClr val="bg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上</a:t>
            </a:r>
            <a:endParaRPr lang="en-US" altLang="ja-JP" sz="1300" b="1" spc="-300">
              <a:solidFill>
                <a:schemeClr val="bg2">
                  <a:lumMod val="2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Segoe UI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0198485F-4D9A-B554-6611-EAB472E15EB7}"/>
              </a:ext>
            </a:extLst>
          </p:cNvPr>
          <p:cNvSpPr txBox="1"/>
          <p:nvPr/>
        </p:nvSpPr>
        <p:spPr>
          <a:xfrm>
            <a:off x="740390" y="7443174"/>
            <a:ext cx="6261781" cy="59997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600"/>
              </a:lnSpc>
            </a:pPr>
            <a:r>
              <a:rPr kumimoji="1" lang="ja-JP" altLang="en-US" sz="1000" b="1" spc="120">
                <a:solidFill>
                  <a:schemeClr val="bg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トップページにショートカットアイコン・絞り込み機能を追加。</a:t>
            </a:r>
            <a:endParaRPr kumimoji="1" lang="en-US" altLang="ja-JP" sz="1000" b="1" spc="120">
              <a:solidFill>
                <a:schemeClr val="bg2">
                  <a:lumMod val="2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just">
              <a:lnSpc>
                <a:spcPts val="1600"/>
              </a:lnSpc>
            </a:pPr>
            <a:r>
              <a:rPr lang="ja-JP" altLang="en-US" sz="1000" b="1" spc="120">
                <a:solidFill>
                  <a:schemeClr val="bg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その他にも</a:t>
            </a:r>
            <a:r>
              <a:rPr lang="en-US" altLang="ja-JP" sz="1000" b="1" spc="120">
                <a:solidFill>
                  <a:schemeClr val="bg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『</a:t>
            </a:r>
            <a:r>
              <a:rPr lang="ja-JP" altLang="en-US" sz="1000" b="1" spc="120">
                <a:solidFill>
                  <a:schemeClr val="bg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お知らせ</a:t>
            </a:r>
            <a:r>
              <a:rPr lang="en-US" altLang="ja-JP" sz="1000" b="1" spc="120">
                <a:solidFill>
                  <a:schemeClr val="bg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』</a:t>
            </a:r>
            <a:r>
              <a:rPr lang="ja-JP" altLang="en-US" sz="1000" b="1" spc="120">
                <a:solidFill>
                  <a:schemeClr val="bg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</a:t>
            </a:r>
            <a:r>
              <a:rPr lang="en-US" altLang="ja-JP" sz="1000" b="1" spc="120">
                <a:solidFill>
                  <a:schemeClr val="bg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『</a:t>
            </a:r>
            <a:r>
              <a:rPr lang="ja-JP" altLang="en-US" sz="1000" b="1" spc="120">
                <a:solidFill>
                  <a:schemeClr val="bg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書籍紹介棚</a:t>
            </a:r>
            <a:r>
              <a:rPr lang="en-US" altLang="ja-JP" sz="1000" b="1" spc="120">
                <a:solidFill>
                  <a:schemeClr val="bg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』</a:t>
            </a:r>
            <a:r>
              <a:rPr lang="ja-JP" altLang="en-US" sz="1000" b="1" spc="120">
                <a:solidFill>
                  <a:schemeClr val="bg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機能を拡張。</a:t>
            </a:r>
            <a:r>
              <a:rPr kumimoji="1" lang="ja-JP" altLang="en-US" sz="1000" b="1" spc="120">
                <a:solidFill>
                  <a:schemeClr val="bg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従来の検索機能は残しつつ、</a:t>
            </a:r>
            <a:endParaRPr kumimoji="1" lang="en-US" altLang="ja-JP" sz="1000" b="1" spc="120">
              <a:solidFill>
                <a:schemeClr val="bg2">
                  <a:lumMod val="2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just">
              <a:lnSpc>
                <a:spcPts val="1600"/>
              </a:lnSpc>
            </a:pPr>
            <a:r>
              <a:rPr kumimoji="1" lang="ja-JP" altLang="en-US" sz="1000" b="1" spc="120">
                <a:solidFill>
                  <a:schemeClr val="bg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/>
              </a:rPr>
              <a:t>具体的なキーワードで検索しなくても、様々な角度から本との出会いが生まれるように改善。</a:t>
            </a:r>
            <a:endParaRPr lang="en-US" altLang="ja-JP" sz="1000" b="1" spc="120">
              <a:solidFill>
                <a:schemeClr val="bg2">
                  <a:lumMod val="25000"/>
                </a:schemeClr>
              </a:solidFill>
              <a:latin typeface="BIZ UDPゴシック" panose="020B0400000000000000" pitchFamily="50" charset="-128"/>
              <a:ea typeface="BIZ UDPゴシック"/>
            </a:endParaRPr>
          </a:p>
        </p:txBody>
      </p: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01DD9986-587C-C96A-B3B9-9E3D05C40829}"/>
              </a:ext>
            </a:extLst>
          </p:cNvPr>
          <p:cNvSpPr txBox="1"/>
          <p:nvPr/>
        </p:nvSpPr>
        <p:spPr>
          <a:xfrm>
            <a:off x="593063" y="8655203"/>
            <a:ext cx="6359821" cy="37753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just" hangingPunct="0">
              <a:lnSpc>
                <a:spcPts val="1600"/>
              </a:lnSpc>
            </a:pPr>
            <a:r>
              <a:rPr lang="ja-JP" altLang="en-US" sz="900" b="1" spc="120" dirty="0">
                <a:solidFill>
                  <a:schemeClr val="bg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/>
                <a:cs typeface="Meiryo UI" pitchFamily="50" charset="-128"/>
              </a:rPr>
              <a:t>国際的なアクセシビリティ基準である</a:t>
            </a:r>
            <a:r>
              <a:rPr lang="ja-JP" altLang="en-US" sz="900" b="1" spc="120" dirty="0">
                <a:latin typeface="BIZ UDPゴシック" panose="020B0400000000000000" pitchFamily="50" charset="-128"/>
                <a:ea typeface="BIZ UDPゴシック"/>
                <a:cs typeface="Meiryo UI" pitchFamily="50" charset="-128"/>
              </a:rPr>
              <a:t>「</a:t>
            </a:r>
            <a:r>
              <a:rPr lang="en-US" altLang="ja-JP" sz="900" b="1" spc="120" dirty="0">
                <a:latin typeface="BIZ UDPゴシック" panose="020B0400000000000000" pitchFamily="50" charset="-128"/>
                <a:ea typeface="BIZ UDPゴシック"/>
                <a:cs typeface="Meiryo UI" pitchFamily="50" charset="-128"/>
              </a:rPr>
              <a:t>WCAG2.1</a:t>
            </a:r>
            <a:r>
              <a:rPr lang="ja-JP" altLang="en-US" sz="900" b="1" spc="120" dirty="0">
                <a:latin typeface="BIZ UDPゴシック" panose="020B0400000000000000" pitchFamily="50" charset="-128"/>
                <a:ea typeface="BIZ UDPゴシック"/>
                <a:cs typeface="Meiryo UI" pitchFamily="50" charset="-128"/>
              </a:rPr>
              <a:t>」の適合レベル</a:t>
            </a:r>
            <a:r>
              <a:rPr lang="en-US" altLang="ja-JP" sz="900" b="1" spc="120" dirty="0">
                <a:latin typeface="BIZ UDPゴシック" panose="020B0400000000000000" pitchFamily="50" charset="-128"/>
                <a:ea typeface="BIZ UDPゴシック"/>
                <a:cs typeface="Meiryo UI" pitchFamily="50" charset="-128"/>
              </a:rPr>
              <a:t>AA</a:t>
            </a:r>
            <a:r>
              <a:rPr lang="ja-JP" altLang="en-US" sz="900" b="1" spc="120" dirty="0">
                <a:solidFill>
                  <a:schemeClr val="bg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/>
                <a:cs typeface="Meiryo UI" pitchFamily="50" charset="-128"/>
              </a:rPr>
              <a:t>に対応。文言、デザイン等を規格に沿った仕様へ改善することで、さらにどなたでも使いやすい電子図書館へアップデートしました。</a:t>
            </a:r>
            <a:endParaRPr lang="en-US" altLang="ja-JP" sz="900" b="1" spc="120" dirty="0">
              <a:solidFill>
                <a:schemeClr val="bg2">
                  <a:lumMod val="25000"/>
                </a:schemeClr>
              </a:solidFill>
              <a:latin typeface="BIZ UDPゴシック" panose="020B0400000000000000" pitchFamily="50" charset="-128"/>
              <a:ea typeface="BIZ UDPゴシック"/>
              <a:cs typeface="Meiryo UI" pitchFamily="50" charset="-128"/>
            </a:endParaRPr>
          </a:p>
        </p:txBody>
      </p:sp>
      <p:sp>
        <p:nvSpPr>
          <p:cNvPr id="73" name="テキスト ボックス 72">
            <a:extLst>
              <a:ext uri="{FF2B5EF4-FFF2-40B4-BE49-F238E27FC236}">
                <a16:creationId xmlns:a16="http://schemas.microsoft.com/office/drawing/2014/main" id="{07610508-295E-EDD9-A79A-673F5B338745}"/>
              </a:ext>
            </a:extLst>
          </p:cNvPr>
          <p:cNvSpPr txBox="1"/>
          <p:nvPr/>
        </p:nvSpPr>
        <p:spPr>
          <a:xfrm>
            <a:off x="4467857" y="9479120"/>
            <a:ext cx="2014013" cy="153888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l"/>
            <a:r>
              <a:rPr kumimoji="1" lang="ja-JP" altLang="en-US" sz="1000" spc="120">
                <a:solidFill>
                  <a:schemeClr val="bg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詳しい改修内容は裏面をチェッ</a:t>
            </a:r>
            <a:r>
              <a:rPr kumimoji="1" lang="ja-JP" altLang="en-US" sz="1000" spc="-300">
                <a:solidFill>
                  <a:schemeClr val="bg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ク</a:t>
            </a:r>
          </a:p>
        </p:txBody>
      </p:sp>
      <p:grpSp>
        <p:nvGrpSpPr>
          <p:cNvPr id="81" name="グループ化 80">
            <a:extLst>
              <a:ext uri="{FF2B5EF4-FFF2-40B4-BE49-F238E27FC236}">
                <a16:creationId xmlns:a16="http://schemas.microsoft.com/office/drawing/2014/main" id="{4C5880C6-E10B-E0A2-55B0-9CBAF915083E}"/>
              </a:ext>
            </a:extLst>
          </p:cNvPr>
          <p:cNvGrpSpPr/>
          <p:nvPr/>
        </p:nvGrpSpPr>
        <p:grpSpPr>
          <a:xfrm>
            <a:off x="6649711" y="9523878"/>
            <a:ext cx="324000" cy="72000"/>
            <a:chOff x="6438756" y="10046819"/>
            <a:chExt cx="367776" cy="72000"/>
          </a:xfrm>
        </p:grpSpPr>
        <p:sp>
          <p:nvSpPr>
            <p:cNvPr id="78" name="フリーフォーム: 図形 77">
              <a:extLst>
                <a:ext uri="{FF2B5EF4-FFF2-40B4-BE49-F238E27FC236}">
                  <a16:creationId xmlns:a16="http://schemas.microsoft.com/office/drawing/2014/main" id="{B562C8D3-2322-CA70-FFC3-84B62255A124}"/>
                </a:ext>
              </a:extLst>
            </p:cNvPr>
            <p:cNvSpPr/>
            <p:nvPr/>
          </p:nvSpPr>
          <p:spPr>
            <a:xfrm rot="5400000">
              <a:off x="6734532" y="10046819"/>
              <a:ext cx="72000" cy="72000"/>
            </a:xfrm>
            <a:custGeom>
              <a:avLst/>
              <a:gdLst>
                <a:gd name="csX0" fmla="*/ 256532 w 513064"/>
                <a:gd name="csY0" fmla="*/ 0 h 641330"/>
                <a:gd name="csX1" fmla="*/ 513064 w 513064"/>
                <a:gd name="csY1" fmla="*/ 641330 h 641330"/>
                <a:gd name="csX2" fmla="*/ 256532 w 513064"/>
                <a:gd name="csY2" fmla="*/ 367282 h 641330"/>
                <a:gd name="csX3" fmla="*/ 0 w 513064"/>
                <a:gd name="csY3" fmla="*/ 641330 h 64133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513064" h="641330">
                  <a:moveTo>
                    <a:pt x="256532" y="0"/>
                  </a:moveTo>
                  <a:lnTo>
                    <a:pt x="513064" y="641330"/>
                  </a:lnTo>
                  <a:lnTo>
                    <a:pt x="256532" y="367282"/>
                  </a:lnTo>
                  <a:lnTo>
                    <a:pt x="0" y="641330"/>
                  </a:lnTo>
                  <a:close/>
                </a:path>
              </a:pathLst>
            </a:custGeom>
            <a:solidFill>
              <a:srgbClr val="D876BA"/>
            </a:solidFill>
            <a:ln w="31750" cap="rnd">
              <a:solidFill>
                <a:srgbClr val="D876BA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79" name="フリーフォーム: 図形 78">
              <a:extLst>
                <a:ext uri="{FF2B5EF4-FFF2-40B4-BE49-F238E27FC236}">
                  <a16:creationId xmlns:a16="http://schemas.microsoft.com/office/drawing/2014/main" id="{2B1AE903-095D-C445-4FB5-29194ACB29D8}"/>
                </a:ext>
              </a:extLst>
            </p:cNvPr>
            <p:cNvSpPr/>
            <p:nvPr/>
          </p:nvSpPr>
          <p:spPr>
            <a:xfrm rot="5400000">
              <a:off x="6586644" y="10046819"/>
              <a:ext cx="72000" cy="72000"/>
            </a:xfrm>
            <a:custGeom>
              <a:avLst/>
              <a:gdLst>
                <a:gd name="csX0" fmla="*/ 256532 w 513064"/>
                <a:gd name="csY0" fmla="*/ 0 h 641330"/>
                <a:gd name="csX1" fmla="*/ 513064 w 513064"/>
                <a:gd name="csY1" fmla="*/ 641330 h 641330"/>
                <a:gd name="csX2" fmla="*/ 256532 w 513064"/>
                <a:gd name="csY2" fmla="*/ 367282 h 641330"/>
                <a:gd name="csX3" fmla="*/ 0 w 513064"/>
                <a:gd name="csY3" fmla="*/ 641330 h 64133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513064" h="641330">
                  <a:moveTo>
                    <a:pt x="256532" y="0"/>
                  </a:moveTo>
                  <a:lnTo>
                    <a:pt x="513064" y="641330"/>
                  </a:lnTo>
                  <a:lnTo>
                    <a:pt x="256532" y="367282"/>
                  </a:lnTo>
                  <a:lnTo>
                    <a:pt x="0" y="641330"/>
                  </a:lnTo>
                  <a:close/>
                </a:path>
              </a:pathLst>
            </a:custGeom>
            <a:solidFill>
              <a:srgbClr val="D876BA"/>
            </a:solidFill>
            <a:ln w="31750" cap="rnd">
              <a:solidFill>
                <a:srgbClr val="D876BA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80" name="フリーフォーム: 図形 79">
              <a:extLst>
                <a:ext uri="{FF2B5EF4-FFF2-40B4-BE49-F238E27FC236}">
                  <a16:creationId xmlns:a16="http://schemas.microsoft.com/office/drawing/2014/main" id="{8161A685-8272-3B18-0B96-4D1FA3B9F6A2}"/>
                </a:ext>
              </a:extLst>
            </p:cNvPr>
            <p:cNvSpPr/>
            <p:nvPr/>
          </p:nvSpPr>
          <p:spPr>
            <a:xfrm rot="5400000">
              <a:off x="6438756" y="10046819"/>
              <a:ext cx="72000" cy="72000"/>
            </a:xfrm>
            <a:custGeom>
              <a:avLst/>
              <a:gdLst>
                <a:gd name="csX0" fmla="*/ 256532 w 513064"/>
                <a:gd name="csY0" fmla="*/ 0 h 641330"/>
                <a:gd name="csX1" fmla="*/ 513064 w 513064"/>
                <a:gd name="csY1" fmla="*/ 641330 h 641330"/>
                <a:gd name="csX2" fmla="*/ 256532 w 513064"/>
                <a:gd name="csY2" fmla="*/ 367282 h 641330"/>
                <a:gd name="csX3" fmla="*/ 0 w 513064"/>
                <a:gd name="csY3" fmla="*/ 641330 h 64133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513064" h="641330">
                  <a:moveTo>
                    <a:pt x="256532" y="0"/>
                  </a:moveTo>
                  <a:lnTo>
                    <a:pt x="513064" y="641330"/>
                  </a:lnTo>
                  <a:lnTo>
                    <a:pt x="256532" y="367282"/>
                  </a:lnTo>
                  <a:lnTo>
                    <a:pt x="0" y="641330"/>
                  </a:lnTo>
                  <a:close/>
                </a:path>
              </a:pathLst>
            </a:custGeom>
            <a:solidFill>
              <a:srgbClr val="D876BA"/>
            </a:solidFill>
            <a:ln w="31750" cap="rnd">
              <a:solidFill>
                <a:srgbClr val="D876BA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603BF897-DD30-03C4-E14E-DDD012BA5C33}"/>
              </a:ext>
            </a:extLst>
          </p:cNvPr>
          <p:cNvSpPr txBox="1"/>
          <p:nvPr/>
        </p:nvSpPr>
        <p:spPr>
          <a:xfrm>
            <a:off x="2872378" y="6482353"/>
            <a:ext cx="1814920" cy="2308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kumimoji="1" lang="ja-JP" altLang="en-US" sz="1500" b="1" spc="16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第１弾 リニューア</a:t>
            </a:r>
            <a:r>
              <a:rPr kumimoji="1" lang="ja-JP" altLang="en-US" sz="1500" b="1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ル</a:t>
            </a:r>
          </a:p>
        </p:txBody>
      </p:sp>
      <p:grpSp>
        <p:nvGrpSpPr>
          <p:cNvPr id="98" name="グループ化 97">
            <a:extLst>
              <a:ext uri="{FF2B5EF4-FFF2-40B4-BE49-F238E27FC236}">
                <a16:creationId xmlns:a16="http://schemas.microsoft.com/office/drawing/2014/main" id="{589BD31C-9DD0-4F64-F00A-2DD528DDA465}"/>
              </a:ext>
            </a:extLst>
          </p:cNvPr>
          <p:cNvGrpSpPr/>
          <p:nvPr/>
        </p:nvGrpSpPr>
        <p:grpSpPr>
          <a:xfrm>
            <a:off x="2335839" y="6557145"/>
            <a:ext cx="2887996" cy="96491"/>
            <a:chOff x="2329610" y="6911748"/>
            <a:chExt cx="2887996" cy="96491"/>
          </a:xfrm>
        </p:grpSpPr>
        <p:grpSp>
          <p:nvGrpSpPr>
            <p:cNvPr id="91" name="グループ化 90">
              <a:extLst>
                <a:ext uri="{FF2B5EF4-FFF2-40B4-BE49-F238E27FC236}">
                  <a16:creationId xmlns:a16="http://schemas.microsoft.com/office/drawing/2014/main" id="{2A821923-2874-B5D1-42C7-41C08D7130F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329610" y="6911748"/>
              <a:ext cx="360000" cy="96491"/>
              <a:chOff x="2344674" y="6911747"/>
              <a:chExt cx="402939" cy="108000"/>
            </a:xfrm>
          </p:grpSpPr>
          <p:sp>
            <p:nvSpPr>
              <p:cNvPr id="82" name="楕円 81">
                <a:extLst>
                  <a:ext uri="{FF2B5EF4-FFF2-40B4-BE49-F238E27FC236}">
                    <a16:creationId xmlns:a16="http://schemas.microsoft.com/office/drawing/2014/main" id="{007D4449-D609-74D5-384F-5FAAD5A046F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639613" y="6911747"/>
                <a:ext cx="108000" cy="108000"/>
              </a:xfrm>
              <a:prstGeom prst="ellipse">
                <a:avLst/>
              </a:prstGeom>
              <a:solidFill>
                <a:srgbClr val="F7D5ED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3" name="楕円 82">
                <a:extLst>
                  <a:ext uri="{FF2B5EF4-FFF2-40B4-BE49-F238E27FC236}">
                    <a16:creationId xmlns:a16="http://schemas.microsoft.com/office/drawing/2014/main" id="{B5C8931D-DF20-82EE-974D-87A385B3BE4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483143" y="6920747"/>
                <a:ext cx="90000" cy="90000"/>
              </a:xfrm>
              <a:prstGeom prst="ellipse">
                <a:avLst/>
              </a:prstGeom>
              <a:solidFill>
                <a:srgbClr val="FAE6F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4" name="楕円 83">
                <a:extLst>
                  <a:ext uri="{FF2B5EF4-FFF2-40B4-BE49-F238E27FC236}">
                    <a16:creationId xmlns:a16="http://schemas.microsoft.com/office/drawing/2014/main" id="{672767C5-4468-1B37-634E-266B6FE95AC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344674" y="6929747"/>
                <a:ext cx="72000" cy="72000"/>
              </a:xfrm>
              <a:prstGeom prst="ellipse">
                <a:avLst/>
              </a:prstGeom>
              <a:solidFill>
                <a:srgbClr val="FDF5F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93" name="グループ化 92">
              <a:extLst>
                <a:ext uri="{FF2B5EF4-FFF2-40B4-BE49-F238E27FC236}">
                  <a16:creationId xmlns:a16="http://schemas.microsoft.com/office/drawing/2014/main" id="{847936DE-A8E1-FABD-74D3-22CB28365813}"/>
                </a:ext>
              </a:extLst>
            </p:cNvPr>
            <p:cNvGrpSpPr>
              <a:grpSpLocks noChangeAspect="1"/>
            </p:cNvGrpSpPr>
            <p:nvPr/>
          </p:nvGrpSpPr>
          <p:grpSpPr>
            <a:xfrm flipH="1">
              <a:off x="4857606" y="6911748"/>
              <a:ext cx="360000" cy="96491"/>
              <a:chOff x="2344674" y="6911747"/>
              <a:chExt cx="402939" cy="108000"/>
            </a:xfrm>
          </p:grpSpPr>
          <p:sp>
            <p:nvSpPr>
              <p:cNvPr id="94" name="楕円 93">
                <a:extLst>
                  <a:ext uri="{FF2B5EF4-FFF2-40B4-BE49-F238E27FC236}">
                    <a16:creationId xmlns:a16="http://schemas.microsoft.com/office/drawing/2014/main" id="{1C804D8B-1A20-471C-7F83-3F2B51CB23A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639613" y="6911747"/>
                <a:ext cx="108000" cy="108000"/>
              </a:xfrm>
              <a:prstGeom prst="ellipse">
                <a:avLst/>
              </a:prstGeom>
              <a:solidFill>
                <a:srgbClr val="F7D5ED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5" name="楕円 94">
                <a:extLst>
                  <a:ext uri="{FF2B5EF4-FFF2-40B4-BE49-F238E27FC236}">
                    <a16:creationId xmlns:a16="http://schemas.microsoft.com/office/drawing/2014/main" id="{9F15F0DC-8A5A-5D98-D162-EE05DDC201F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483143" y="6920747"/>
                <a:ext cx="90000" cy="90000"/>
              </a:xfrm>
              <a:prstGeom prst="ellipse">
                <a:avLst/>
              </a:prstGeom>
              <a:solidFill>
                <a:srgbClr val="FAE6F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6" name="楕円 95">
                <a:extLst>
                  <a:ext uri="{FF2B5EF4-FFF2-40B4-BE49-F238E27FC236}">
                    <a16:creationId xmlns:a16="http://schemas.microsoft.com/office/drawing/2014/main" id="{FECBE3D7-E1D7-C790-30AE-830062B388D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344674" y="6929747"/>
                <a:ext cx="72000" cy="72000"/>
              </a:xfrm>
              <a:prstGeom prst="ellipse">
                <a:avLst/>
              </a:prstGeom>
              <a:solidFill>
                <a:srgbClr val="FDF5F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149" name="グループ化 148">
            <a:extLst>
              <a:ext uri="{FF2B5EF4-FFF2-40B4-BE49-F238E27FC236}">
                <a16:creationId xmlns:a16="http://schemas.microsoft.com/office/drawing/2014/main" id="{B674927A-83C4-7E7A-CEB7-61066E4A2E1F}"/>
              </a:ext>
            </a:extLst>
          </p:cNvPr>
          <p:cNvGrpSpPr/>
          <p:nvPr/>
        </p:nvGrpSpPr>
        <p:grpSpPr>
          <a:xfrm>
            <a:off x="2602592" y="8194860"/>
            <a:ext cx="2389694" cy="362514"/>
            <a:chOff x="2519859" y="7359086"/>
            <a:chExt cx="2389694" cy="362514"/>
          </a:xfrm>
        </p:grpSpPr>
        <p:sp>
          <p:nvSpPr>
            <p:cNvPr id="142" name="四角形: 角を丸くする 141">
              <a:extLst>
                <a:ext uri="{FF2B5EF4-FFF2-40B4-BE49-F238E27FC236}">
                  <a16:creationId xmlns:a16="http://schemas.microsoft.com/office/drawing/2014/main" id="{8CF38EE6-9CB8-9E6C-293A-F8B22DD65423}"/>
                </a:ext>
              </a:extLst>
            </p:cNvPr>
            <p:cNvSpPr/>
            <p:nvPr/>
          </p:nvSpPr>
          <p:spPr>
            <a:xfrm>
              <a:off x="2519859" y="7359822"/>
              <a:ext cx="2229941" cy="361778"/>
            </a:xfrm>
            <a:custGeom>
              <a:avLst/>
              <a:gdLst>
                <a:gd name="csX0" fmla="*/ 0 w 2519957"/>
                <a:gd name="csY0" fmla="*/ 115880 h 360000"/>
                <a:gd name="csX1" fmla="*/ 115880 w 2519957"/>
                <a:gd name="csY1" fmla="*/ 0 h 360000"/>
                <a:gd name="csX2" fmla="*/ 2404077 w 2519957"/>
                <a:gd name="csY2" fmla="*/ 0 h 360000"/>
                <a:gd name="csX3" fmla="*/ 2519957 w 2519957"/>
                <a:gd name="csY3" fmla="*/ 115880 h 360000"/>
                <a:gd name="csX4" fmla="*/ 2519957 w 2519957"/>
                <a:gd name="csY4" fmla="*/ 244120 h 360000"/>
                <a:gd name="csX5" fmla="*/ 2404077 w 2519957"/>
                <a:gd name="csY5" fmla="*/ 360000 h 360000"/>
                <a:gd name="csX6" fmla="*/ 115880 w 2519957"/>
                <a:gd name="csY6" fmla="*/ 360000 h 360000"/>
                <a:gd name="csX7" fmla="*/ 0 w 2519957"/>
                <a:gd name="csY7" fmla="*/ 244120 h 360000"/>
                <a:gd name="csX8" fmla="*/ 0 w 2519957"/>
                <a:gd name="csY8" fmla="*/ 115880 h 360000"/>
                <a:gd name="csX0" fmla="*/ 0 w 2519957"/>
                <a:gd name="csY0" fmla="*/ 115880 h 361778"/>
                <a:gd name="csX1" fmla="*/ 115880 w 2519957"/>
                <a:gd name="csY1" fmla="*/ 0 h 361778"/>
                <a:gd name="csX2" fmla="*/ 2404077 w 2519957"/>
                <a:gd name="csY2" fmla="*/ 0 h 361778"/>
                <a:gd name="csX3" fmla="*/ 2519957 w 2519957"/>
                <a:gd name="csY3" fmla="*/ 115880 h 361778"/>
                <a:gd name="csX4" fmla="*/ 2519957 w 2519957"/>
                <a:gd name="csY4" fmla="*/ 244120 h 361778"/>
                <a:gd name="csX5" fmla="*/ 2404077 w 2519957"/>
                <a:gd name="csY5" fmla="*/ 360000 h 361778"/>
                <a:gd name="csX6" fmla="*/ 2229941 w 2519957"/>
                <a:gd name="csY6" fmla="*/ 361778 h 361778"/>
                <a:gd name="csX7" fmla="*/ 115880 w 2519957"/>
                <a:gd name="csY7" fmla="*/ 360000 h 361778"/>
                <a:gd name="csX8" fmla="*/ 0 w 2519957"/>
                <a:gd name="csY8" fmla="*/ 244120 h 361778"/>
                <a:gd name="csX9" fmla="*/ 0 w 2519957"/>
                <a:gd name="csY9" fmla="*/ 115880 h 361778"/>
                <a:gd name="csX0" fmla="*/ 2229941 w 2519957"/>
                <a:gd name="csY0" fmla="*/ 361778 h 453218"/>
                <a:gd name="csX1" fmla="*/ 115880 w 2519957"/>
                <a:gd name="csY1" fmla="*/ 360000 h 453218"/>
                <a:gd name="csX2" fmla="*/ 0 w 2519957"/>
                <a:gd name="csY2" fmla="*/ 244120 h 453218"/>
                <a:gd name="csX3" fmla="*/ 0 w 2519957"/>
                <a:gd name="csY3" fmla="*/ 115880 h 453218"/>
                <a:gd name="csX4" fmla="*/ 115880 w 2519957"/>
                <a:gd name="csY4" fmla="*/ 0 h 453218"/>
                <a:gd name="csX5" fmla="*/ 2404077 w 2519957"/>
                <a:gd name="csY5" fmla="*/ 0 h 453218"/>
                <a:gd name="csX6" fmla="*/ 2519957 w 2519957"/>
                <a:gd name="csY6" fmla="*/ 115880 h 453218"/>
                <a:gd name="csX7" fmla="*/ 2519957 w 2519957"/>
                <a:gd name="csY7" fmla="*/ 244120 h 453218"/>
                <a:gd name="csX8" fmla="*/ 2404077 w 2519957"/>
                <a:gd name="csY8" fmla="*/ 360000 h 453218"/>
                <a:gd name="csX9" fmla="*/ 2321381 w 2519957"/>
                <a:gd name="csY9" fmla="*/ 453218 h 453218"/>
                <a:gd name="csX0" fmla="*/ 2229941 w 2519957"/>
                <a:gd name="csY0" fmla="*/ 361778 h 361778"/>
                <a:gd name="csX1" fmla="*/ 115880 w 2519957"/>
                <a:gd name="csY1" fmla="*/ 360000 h 361778"/>
                <a:gd name="csX2" fmla="*/ 0 w 2519957"/>
                <a:gd name="csY2" fmla="*/ 244120 h 361778"/>
                <a:gd name="csX3" fmla="*/ 0 w 2519957"/>
                <a:gd name="csY3" fmla="*/ 115880 h 361778"/>
                <a:gd name="csX4" fmla="*/ 115880 w 2519957"/>
                <a:gd name="csY4" fmla="*/ 0 h 361778"/>
                <a:gd name="csX5" fmla="*/ 2404077 w 2519957"/>
                <a:gd name="csY5" fmla="*/ 0 h 361778"/>
                <a:gd name="csX6" fmla="*/ 2519957 w 2519957"/>
                <a:gd name="csY6" fmla="*/ 115880 h 361778"/>
                <a:gd name="csX7" fmla="*/ 2519957 w 2519957"/>
                <a:gd name="csY7" fmla="*/ 244120 h 361778"/>
                <a:gd name="csX8" fmla="*/ 2404077 w 2519957"/>
                <a:gd name="csY8" fmla="*/ 360000 h 361778"/>
                <a:gd name="csX0" fmla="*/ 2229941 w 2519957"/>
                <a:gd name="csY0" fmla="*/ 361778 h 361778"/>
                <a:gd name="csX1" fmla="*/ 115880 w 2519957"/>
                <a:gd name="csY1" fmla="*/ 360000 h 361778"/>
                <a:gd name="csX2" fmla="*/ 0 w 2519957"/>
                <a:gd name="csY2" fmla="*/ 244120 h 361778"/>
                <a:gd name="csX3" fmla="*/ 0 w 2519957"/>
                <a:gd name="csY3" fmla="*/ 115880 h 361778"/>
                <a:gd name="csX4" fmla="*/ 115880 w 2519957"/>
                <a:gd name="csY4" fmla="*/ 0 h 361778"/>
                <a:gd name="csX5" fmla="*/ 2404077 w 2519957"/>
                <a:gd name="csY5" fmla="*/ 0 h 361778"/>
                <a:gd name="csX6" fmla="*/ 2519957 w 2519957"/>
                <a:gd name="csY6" fmla="*/ 115880 h 361778"/>
                <a:gd name="csX7" fmla="*/ 2519957 w 2519957"/>
                <a:gd name="csY7" fmla="*/ 244120 h 361778"/>
                <a:gd name="csX0" fmla="*/ 2229941 w 2519957"/>
                <a:gd name="csY0" fmla="*/ 361778 h 361778"/>
                <a:gd name="csX1" fmla="*/ 115880 w 2519957"/>
                <a:gd name="csY1" fmla="*/ 360000 h 361778"/>
                <a:gd name="csX2" fmla="*/ 0 w 2519957"/>
                <a:gd name="csY2" fmla="*/ 244120 h 361778"/>
                <a:gd name="csX3" fmla="*/ 0 w 2519957"/>
                <a:gd name="csY3" fmla="*/ 115880 h 361778"/>
                <a:gd name="csX4" fmla="*/ 115880 w 2519957"/>
                <a:gd name="csY4" fmla="*/ 0 h 361778"/>
                <a:gd name="csX5" fmla="*/ 2404077 w 2519957"/>
                <a:gd name="csY5" fmla="*/ 0 h 361778"/>
                <a:gd name="csX6" fmla="*/ 2519957 w 2519957"/>
                <a:gd name="csY6" fmla="*/ 115880 h 361778"/>
                <a:gd name="csX0" fmla="*/ 2229941 w 2404077"/>
                <a:gd name="csY0" fmla="*/ 361778 h 361778"/>
                <a:gd name="csX1" fmla="*/ 115880 w 2404077"/>
                <a:gd name="csY1" fmla="*/ 360000 h 361778"/>
                <a:gd name="csX2" fmla="*/ 0 w 2404077"/>
                <a:gd name="csY2" fmla="*/ 244120 h 361778"/>
                <a:gd name="csX3" fmla="*/ 0 w 2404077"/>
                <a:gd name="csY3" fmla="*/ 115880 h 361778"/>
                <a:gd name="csX4" fmla="*/ 115880 w 2404077"/>
                <a:gd name="csY4" fmla="*/ 0 h 361778"/>
                <a:gd name="csX5" fmla="*/ 2404077 w 2404077"/>
                <a:gd name="csY5" fmla="*/ 0 h 361778"/>
                <a:gd name="csX0" fmla="*/ 2229941 w 2229941"/>
                <a:gd name="csY0" fmla="*/ 361778 h 361778"/>
                <a:gd name="csX1" fmla="*/ 115880 w 2229941"/>
                <a:gd name="csY1" fmla="*/ 360000 h 361778"/>
                <a:gd name="csX2" fmla="*/ 0 w 2229941"/>
                <a:gd name="csY2" fmla="*/ 244120 h 361778"/>
                <a:gd name="csX3" fmla="*/ 0 w 2229941"/>
                <a:gd name="csY3" fmla="*/ 115880 h 361778"/>
                <a:gd name="csX4" fmla="*/ 115880 w 2229941"/>
                <a:gd name="csY4" fmla="*/ 0 h 36177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2229941" h="361778">
                  <a:moveTo>
                    <a:pt x="2229941" y="361778"/>
                  </a:moveTo>
                  <a:lnTo>
                    <a:pt x="115880" y="360000"/>
                  </a:lnTo>
                  <a:cubicBezTo>
                    <a:pt x="51881" y="360000"/>
                    <a:pt x="0" y="308119"/>
                    <a:pt x="0" y="244120"/>
                  </a:cubicBezTo>
                  <a:lnTo>
                    <a:pt x="0" y="115880"/>
                  </a:lnTo>
                  <a:cubicBezTo>
                    <a:pt x="0" y="51881"/>
                    <a:pt x="51881" y="0"/>
                    <a:pt x="115880" y="0"/>
                  </a:cubicBezTo>
                </a:path>
              </a:pathLst>
            </a:custGeom>
            <a:noFill/>
            <a:ln w="9525" cap="rnd">
              <a:solidFill>
                <a:schemeClr val="bg2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" name="四角形: 角を丸くする 141">
              <a:extLst>
                <a:ext uri="{FF2B5EF4-FFF2-40B4-BE49-F238E27FC236}">
                  <a16:creationId xmlns:a16="http://schemas.microsoft.com/office/drawing/2014/main" id="{44215654-D252-A9B3-43E5-255A6A5599F8}"/>
                </a:ext>
              </a:extLst>
            </p:cNvPr>
            <p:cNvSpPr/>
            <p:nvPr/>
          </p:nvSpPr>
          <p:spPr>
            <a:xfrm flipH="1" flipV="1">
              <a:off x="2679612" y="7359086"/>
              <a:ext cx="2229941" cy="361778"/>
            </a:xfrm>
            <a:custGeom>
              <a:avLst/>
              <a:gdLst>
                <a:gd name="csX0" fmla="*/ 0 w 2519957"/>
                <a:gd name="csY0" fmla="*/ 115880 h 360000"/>
                <a:gd name="csX1" fmla="*/ 115880 w 2519957"/>
                <a:gd name="csY1" fmla="*/ 0 h 360000"/>
                <a:gd name="csX2" fmla="*/ 2404077 w 2519957"/>
                <a:gd name="csY2" fmla="*/ 0 h 360000"/>
                <a:gd name="csX3" fmla="*/ 2519957 w 2519957"/>
                <a:gd name="csY3" fmla="*/ 115880 h 360000"/>
                <a:gd name="csX4" fmla="*/ 2519957 w 2519957"/>
                <a:gd name="csY4" fmla="*/ 244120 h 360000"/>
                <a:gd name="csX5" fmla="*/ 2404077 w 2519957"/>
                <a:gd name="csY5" fmla="*/ 360000 h 360000"/>
                <a:gd name="csX6" fmla="*/ 115880 w 2519957"/>
                <a:gd name="csY6" fmla="*/ 360000 h 360000"/>
                <a:gd name="csX7" fmla="*/ 0 w 2519957"/>
                <a:gd name="csY7" fmla="*/ 244120 h 360000"/>
                <a:gd name="csX8" fmla="*/ 0 w 2519957"/>
                <a:gd name="csY8" fmla="*/ 115880 h 360000"/>
                <a:gd name="csX0" fmla="*/ 0 w 2519957"/>
                <a:gd name="csY0" fmla="*/ 115880 h 361778"/>
                <a:gd name="csX1" fmla="*/ 115880 w 2519957"/>
                <a:gd name="csY1" fmla="*/ 0 h 361778"/>
                <a:gd name="csX2" fmla="*/ 2404077 w 2519957"/>
                <a:gd name="csY2" fmla="*/ 0 h 361778"/>
                <a:gd name="csX3" fmla="*/ 2519957 w 2519957"/>
                <a:gd name="csY3" fmla="*/ 115880 h 361778"/>
                <a:gd name="csX4" fmla="*/ 2519957 w 2519957"/>
                <a:gd name="csY4" fmla="*/ 244120 h 361778"/>
                <a:gd name="csX5" fmla="*/ 2404077 w 2519957"/>
                <a:gd name="csY5" fmla="*/ 360000 h 361778"/>
                <a:gd name="csX6" fmla="*/ 2229941 w 2519957"/>
                <a:gd name="csY6" fmla="*/ 361778 h 361778"/>
                <a:gd name="csX7" fmla="*/ 115880 w 2519957"/>
                <a:gd name="csY7" fmla="*/ 360000 h 361778"/>
                <a:gd name="csX8" fmla="*/ 0 w 2519957"/>
                <a:gd name="csY8" fmla="*/ 244120 h 361778"/>
                <a:gd name="csX9" fmla="*/ 0 w 2519957"/>
                <a:gd name="csY9" fmla="*/ 115880 h 361778"/>
                <a:gd name="csX0" fmla="*/ 2229941 w 2519957"/>
                <a:gd name="csY0" fmla="*/ 361778 h 453218"/>
                <a:gd name="csX1" fmla="*/ 115880 w 2519957"/>
                <a:gd name="csY1" fmla="*/ 360000 h 453218"/>
                <a:gd name="csX2" fmla="*/ 0 w 2519957"/>
                <a:gd name="csY2" fmla="*/ 244120 h 453218"/>
                <a:gd name="csX3" fmla="*/ 0 w 2519957"/>
                <a:gd name="csY3" fmla="*/ 115880 h 453218"/>
                <a:gd name="csX4" fmla="*/ 115880 w 2519957"/>
                <a:gd name="csY4" fmla="*/ 0 h 453218"/>
                <a:gd name="csX5" fmla="*/ 2404077 w 2519957"/>
                <a:gd name="csY5" fmla="*/ 0 h 453218"/>
                <a:gd name="csX6" fmla="*/ 2519957 w 2519957"/>
                <a:gd name="csY6" fmla="*/ 115880 h 453218"/>
                <a:gd name="csX7" fmla="*/ 2519957 w 2519957"/>
                <a:gd name="csY7" fmla="*/ 244120 h 453218"/>
                <a:gd name="csX8" fmla="*/ 2404077 w 2519957"/>
                <a:gd name="csY8" fmla="*/ 360000 h 453218"/>
                <a:gd name="csX9" fmla="*/ 2321381 w 2519957"/>
                <a:gd name="csY9" fmla="*/ 453218 h 453218"/>
                <a:gd name="csX0" fmla="*/ 2229941 w 2519957"/>
                <a:gd name="csY0" fmla="*/ 361778 h 361778"/>
                <a:gd name="csX1" fmla="*/ 115880 w 2519957"/>
                <a:gd name="csY1" fmla="*/ 360000 h 361778"/>
                <a:gd name="csX2" fmla="*/ 0 w 2519957"/>
                <a:gd name="csY2" fmla="*/ 244120 h 361778"/>
                <a:gd name="csX3" fmla="*/ 0 w 2519957"/>
                <a:gd name="csY3" fmla="*/ 115880 h 361778"/>
                <a:gd name="csX4" fmla="*/ 115880 w 2519957"/>
                <a:gd name="csY4" fmla="*/ 0 h 361778"/>
                <a:gd name="csX5" fmla="*/ 2404077 w 2519957"/>
                <a:gd name="csY5" fmla="*/ 0 h 361778"/>
                <a:gd name="csX6" fmla="*/ 2519957 w 2519957"/>
                <a:gd name="csY6" fmla="*/ 115880 h 361778"/>
                <a:gd name="csX7" fmla="*/ 2519957 w 2519957"/>
                <a:gd name="csY7" fmla="*/ 244120 h 361778"/>
                <a:gd name="csX8" fmla="*/ 2404077 w 2519957"/>
                <a:gd name="csY8" fmla="*/ 360000 h 361778"/>
                <a:gd name="csX0" fmla="*/ 2229941 w 2519957"/>
                <a:gd name="csY0" fmla="*/ 361778 h 361778"/>
                <a:gd name="csX1" fmla="*/ 115880 w 2519957"/>
                <a:gd name="csY1" fmla="*/ 360000 h 361778"/>
                <a:gd name="csX2" fmla="*/ 0 w 2519957"/>
                <a:gd name="csY2" fmla="*/ 244120 h 361778"/>
                <a:gd name="csX3" fmla="*/ 0 w 2519957"/>
                <a:gd name="csY3" fmla="*/ 115880 h 361778"/>
                <a:gd name="csX4" fmla="*/ 115880 w 2519957"/>
                <a:gd name="csY4" fmla="*/ 0 h 361778"/>
                <a:gd name="csX5" fmla="*/ 2404077 w 2519957"/>
                <a:gd name="csY5" fmla="*/ 0 h 361778"/>
                <a:gd name="csX6" fmla="*/ 2519957 w 2519957"/>
                <a:gd name="csY6" fmla="*/ 115880 h 361778"/>
                <a:gd name="csX7" fmla="*/ 2519957 w 2519957"/>
                <a:gd name="csY7" fmla="*/ 244120 h 361778"/>
                <a:gd name="csX0" fmla="*/ 2229941 w 2519957"/>
                <a:gd name="csY0" fmla="*/ 361778 h 361778"/>
                <a:gd name="csX1" fmla="*/ 115880 w 2519957"/>
                <a:gd name="csY1" fmla="*/ 360000 h 361778"/>
                <a:gd name="csX2" fmla="*/ 0 w 2519957"/>
                <a:gd name="csY2" fmla="*/ 244120 h 361778"/>
                <a:gd name="csX3" fmla="*/ 0 w 2519957"/>
                <a:gd name="csY3" fmla="*/ 115880 h 361778"/>
                <a:gd name="csX4" fmla="*/ 115880 w 2519957"/>
                <a:gd name="csY4" fmla="*/ 0 h 361778"/>
                <a:gd name="csX5" fmla="*/ 2404077 w 2519957"/>
                <a:gd name="csY5" fmla="*/ 0 h 361778"/>
                <a:gd name="csX6" fmla="*/ 2519957 w 2519957"/>
                <a:gd name="csY6" fmla="*/ 115880 h 361778"/>
                <a:gd name="csX0" fmla="*/ 2229941 w 2404077"/>
                <a:gd name="csY0" fmla="*/ 361778 h 361778"/>
                <a:gd name="csX1" fmla="*/ 115880 w 2404077"/>
                <a:gd name="csY1" fmla="*/ 360000 h 361778"/>
                <a:gd name="csX2" fmla="*/ 0 w 2404077"/>
                <a:gd name="csY2" fmla="*/ 244120 h 361778"/>
                <a:gd name="csX3" fmla="*/ 0 w 2404077"/>
                <a:gd name="csY3" fmla="*/ 115880 h 361778"/>
                <a:gd name="csX4" fmla="*/ 115880 w 2404077"/>
                <a:gd name="csY4" fmla="*/ 0 h 361778"/>
                <a:gd name="csX5" fmla="*/ 2404077 w 2404077"/>
                <a:gd name="csY5" fmla="*/ 0 h 361778"/>
                <a:gd name="csX0" fmla="*/ 2229941 w 2229941"/>
                <a:gd name="csY0" fmla="*/ 361778 h 361778"/>
                <a:gd name="csX1" fmla="*/ 115880 w 2229941"/>
                <a:gd name="csY1" fmla="*/ 360000 h 361778"/>
                <a:gd name="csX2" fmla="*/ 0 w 2229941"/>
                <a:gd name="csY2" fmla="*/ 244120 h 361778"/>
                <a:gd name="csX3" fmla="*/ 0 w 2229941"/>
                <a:gd name="csY3" fmla="*/ 115880 h 361778"/>
                <a:gd name="csX4" fmla="*/ 115880 w 2229941"/>
                <a:gd name="csY4" fmla="*/ 0 h 36177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2229941" h="361778">
                  <a:moveTo>
                    <a:pt x="2229941" y="361778"/>
                  </a:moveTo>
                  <a:lnTo>
                    <a:pt x="115880" y="360000"/>
                  </a:lnTo>
                  <a:cubicBezTo>
                    <a:pt x="51881" y="360000"/>
                    <a:pt x="0" y="308119"/>
                    <a:pt x="0" y="244120"/>
                  </a:cubicBezTo>
                  <a:lnTo>
                    <a:pt x="0" y="115880"/>
                  </a:lnTo>
                  <a:cubicBezTo>
                    <a:pt x="0" y="51881"/>
                    <a:pt x="51881" y="0"/>
                    <a:pt x="115880" y="0"/>
                  </a:cubicBezTo>
                </a:path>
              </a:pathLst>
            </a:custGeom>
            <a:noFill/>
            <a:ln w="9525" cap="rnd">
              <a:solidFill>
                <a:schemeClr val="bg2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</p:grpSp>
      <p:grpSp>
        <p:nvGrpSpPr>
          <p:cNvPr id="154" name="グループ化 153">
            <a:extLst>
              <a:ext uri="{FF2B5EF4-FFF2-40B4-BE49-F238E27FC236}">
                <a16:creationId xmlns:a16="http://schemas.microsoft.com/office/drawing/2014/main" id="{7F6C1C91-A0EF-1029-56A4-5FE5962E1901}"/>
              </a:ext>
            </a:extLst>
          </p:cNvPr>
          <p:cNvGrpSpPr/>
          <p:nvPr/>
        </p:nvGrpSpPr>
        <p:grpSpPr>
          <a:xfrm>
            <a:off x="2076108" y="6922875"/>
            <a:ext cx="3513911" cy="367392"/>
            <a:chOff x="2002061" y="8861930"/>
            <a:chExt cx="3513911" cy="367392"/>
          </a:xfrm>
        </p:grpSpPr>
        <p:sp>
          <p:nvSpPr>
            <p:cNvPr id="151" name="四角形: 角を丸くする 141">
              <a:extLst>
                <a:ext uri="{FF2B5EF4-FFF2-40B4-BE49-F238E27FC236}">
                  <a16:creationId xmlns:a16="http://schemas.microsoft.com/office/drawing/2014/main" id="{F279C386-205A-94D1-EB6F-091FE5AB708E}"/>
                </a:ext>
              </a:extLst>
            </p:cNvPr>
            <p:cNvSpPr/>
            <p:nvPr/>
          </p:nvSpPr>
          <p:spPr>
            <a:xfrm>
              <a:off x="2002061" y="8863734"/>
              <a:ext cx="3357701" cy="365588"/>
            </a:xfrm>
            <a:custGeom>
              <a:avLst/>
              <a:gdLst>
                <a:gd name="csX0" fmla="*/ 0 w 2519957"/>
                <a:gd name="csY0" fmla="*/ 115880 h 360000"/>
                <a:gd name="csX1" fmla="*/ 115880 w 2519957"/>
                <a:gd name="csY1" fmla="*/ 0 h 360000"/>
                <a:gd name="csX2" fmla="*/ 2404077 w 2519957"/>
                <a:gd name="csY2" fmla="*/ 0 h 360000"/>
                <a:gd name="csX3" fmla="*/ 2519957 w 2519957"/>
                <a:gd name="csY3" fmla="*/ 115880 h 360000"/>
                <a:gd name="csX4" fmla="*/ 2519957 w 2519957"/>
                <a:gd name="csY4" fmla="*/ 244120 h 360000"/>
                <a:gd name="csX5" fmla="*/ 2404077 w 2519957"/>
                <a:gd name="csY5" fmla="*/ 360000 h 360000"/>
                <a:gd name="csX6" fmla="*/ 115880 w 2519957"/>
                <a:gd name="csY6" fmla="*/ 360000 h 360000"/>
                <a:gd name="csX7" fmla="*/ 0 w 2519957"/>
                <a:gd name="csY7" fmla="*/ 244120 h 360000"/>
                <a:gd name="csX8" fmla="*/ 0 w 2519957"/>
                <a:gd name="csY8" fmla="*/ 115880 h 360000"/>
                <a:gd name="csX0" fmla="*/ 0 w 2519957"/>
                <a:gd name="csY0" fmla="*/ 115880 h 361778"/>
                <a:gd name="csX1" fmla="*/ 115880 w 2519957"/>
                <a:gd name="csY1" fmla="*/ 0 h 361778"/>
                <a:gd name="csX2" fmla="*/ 2404077 w 2519957"/>
                <a:gd name="csY2" fmla="*/ 0 h 361778"/>
                <a:gd name="csX3" fmla="*/ 2519957 w 2519957"/>
                <a:gd name="csY3" fmla="*/ 115880 h 361778"/>
                <a:gd name="csX4" fmla="*/ 2519957 w 2519957"/>
                <a:gd name="csY4" fmla="*/ 244120 h 361778"/>
                <a:gd name="csX5" fmla="*/ 2404077 w 2519957"/>
                <a:gd name="csY5" fmla="*/ 360000 h 361778"/>
                <a:gd name="csX6" fmla="*/ 2229941 w 2519957"/>
                <a:gd name="csY6" fmla="*/ 361778 h 361778"/>
                <a:gd name="csX7" fmla="*/ 115880 w 2519957"/>
                <a:gd name="csY7" fmla="*/ 360000 h 361778"/>
                <a:gd name="csX8" fmla="*/ 0 w 2519957"/>
                <a:gd name="csY8" fmla="*/ 244120 h 361778"/>
                <a:gd name="csX9" fmla="*/ 0 w 2519957"/>
                <a:gd name="csY9" fmla="*/ 115880 h 361778"/>
                <a:gd name="csX0" fmla="*/ 2229941 w 2519957"/>
                <a:gd name="csY0" fmla="*/ 361778 h 453218"/>
                <a:gd name="csX1" fmla="*/ 115880 w 2519957"/>
                <a:gd name="csY1" fmla="*/ 360000 h 453218"/>
                <a:gd name="csX2" fmla="*/ 0 w 2519957"/>
                <a:gd name="csY2" fmla="*/ 244120 h 453218"/>
                <a:gd name="csX3" fmla="*/ 0 w 2519957"/>
                <a:gd name="csY3" fmla="*/ 115880 h 453218"/>
                <a:gd name="csX4" fmla="*/ 115880 w 2519957"/>
                <a:gd name="csY4" fmla="*/ 0 h 453218"/>
                <a:gd name="csX5" fmla="*/ 2404077 w 2519957"/>
                <a:gd name="csY5" fmla="*/ 0 h 453218"/>
                <a:gd name="csX6" fmla="*/ 2519957 w 2519957"/>
                <a:gd name="csY6" fmla="*/ 115880 h 453218"/>
                <a:gd name="csX7" fmla="*/ 2519957 w 2519957"/>
                <a:gd name="csY7" fmla="*/ 244120 h 453218"/>
                <a:gd name="csX8" fmla="*/ 2404077 w 2519957"/>
                <a:gd name="csY8" fmla="*/ 360000 h 453218"/>
                <a:gd name="csX9" fmla="*/ 2321381 w 2519957"/>
                <a:gd name="csY9" fmla="*/ 453218 h 453218"/>
                <a:gd name="csX0" fmla="*/ 2229941 w 2519957"/>
                <a:gd name="csY0" fmla="*/ 361778 h 361778"/>
                <a:gd name="csX1" fmla="*/ 115880 w 2519957"/>
                <a:gd name="csY1" fmla="*/ 360000 h 361778"/>
                <a:gd name="csX2" fmla="*/ 0 w 2519957"/>
                <a:gd name="csY2" fmla="*/ 244120 h 361778"/>
                <a:gd name="csX3" fmla="*/ 0 w 2519957"/>
                <a:gd name="csY3" fmla="*/ 115880 h 361778"/>
                <a:gd name="csX4" fmla="*/ 115880 w 2519957"/>
                <a:gd name="csY4" fmla="*/ 0 h 361778"/>
                <a:gd name="csX5" fmla="*/ 2404077 w 2519957"/>
                <a:gd name="csY5" fmla="*/ 0 h 361778"/>
                <a:gd name="csX6" fmla="*/ 2519957 w 2519957"/>
                <a:gd name="csY6" fmla="*/ 115880 h 361778"/>
                <a:gd name="csX7" fmla="*/ 2519957 w 2519957"/>
                <a:gd name="csY7" fmla="*/ 244120 h 361778"/>
                <a:gd name="csX8" fmla="*/ 2404077 w 2519957"/>
                <a:gd name="csY8" fmla="*/ 360000 h 361778"/>
                <a:gd name="csX0" fmla="*/ 2229941 w 2519957"/>
                <a:gd name="csY0" fmla="*/ 361778 h 361778"/>
                <a:gd name="csX1" fmla="*/ 115880 w 2519957"/>
                <a:gd name="csY1" fmla="*/ 360000 h 361778"/>
                <a:gd name="csX2" fmla="*/ 0 w 2519957"/>
                <a:gd name="csY2" fmla="*/ 244120 h 361778"/>
                <a:gd name="csX3" fmla="*/ 0 w 2519957"/>
                <a:gd name="csY3" fmla="*/ 115880 h 361778"/>
                <a:gd name="csX4" fmla="*/ 115880 w 2519957"/>
                <a:gd name="csY4" fmla="*/ 0 h 361778"/>
                <a:gd name="csX5" fmla="*/ 2404077 w 2519957"/>
                <a:gd name="csY5" fmla="*/ 0 h 361778"/>
                <a:gd name="csX6" fmla="*/ 2519957 w 2519957"/>
                <a:gd name="csY6" fmla="*/ 115880 h 361778"/>
                <a:gd name="csX7" fmla="*/ 2519957 w 2519957"/>
                <a:gd name="csY7" fmla="*/ 244120 h 361778"/>
                <a:gd name="csX0" fmla="*/ 2229941 w 2519957"/>
                <a:gd name="csY0" fmla="*/ 361778 h 361778"/>
                <a:gd name="csX1" fmla="*/ 115880 w 2519957"/>
                <a:gd name="csY1" fmla="*/ 360000 h 361778"/>
                <a:gd name="csX2" fmla="*/ 0 w 2519957"/>
                <a:gd name="csY2" fmla="*/ 244120 h 361778"/>
                <a:gd name="csX3" fmla="*/ 0 w 2519957"/>
                <a:gd name="csY3" fmla="*/ 115880 h 361778"/>
                <a:gd name="csX4" fmla="*/ 115880 w 2519957"/>
                <a:gd name="csY4" fmla="*/ 0 h 361778"/>
                <a:gd name="csX5" fmla="*/ 2404077 w 2519957"/>
                <a:gd name="csY5" fmla="*/ 0 h 361778"/>
                <a:gd name="csX6" fmla="*/ 2519957 w 2519957"/>
                <a:gd name="csY6" fmla="*/ 115880 h 361778"/>
                <a:gd name="csX0" fmla="*/ 2229941 w 2404077"/>
                <a:gd name="csY0" fmla="*/ 361778 h 361778"/>
                <a:gd name="csX1" fmla="*/ 115880 w 2404077"/>
                <a:gd name="csY1" fmla="*/ 360000 h 361778"/>
                <a:gd name="csX2" fmla="*/ 0 w 2404077"/>
                <a:gd name="csY2" fmla="*/ 244120 h 361778"/>
                <a:gd name="csX3" fmla="*/ 0 w 2404077"/>
                <a:gd name="csY3" fmla="*/ 115880 h 361778"/>
                <a:gd name="csX4" fmla="*/ 115880 w 2404077"/>
                <a:gd name="csY4" fmla="*/ 0 h 361778"/>
                <a:gd name="csX5" fmla="*/ 2404077 w 2404077"/>
                <a:gd name="csY5" fmla="*/ 0 h 361778"/>
                <a:gd name="csX0" fmla="*/ 2229941 w 2229941"/>
                <a:gd name="csY0" fmla="*/ 361778 h 361778"/>
                <a:gd name="csX1" fmla="*/ 115880 w 2229941"/>
                <a:gd name="csY1" fmla="*/ 360000 h 361778"/>
                <a:gd name="csX2" fmla="*/ 0 w 2229941"/>
                <a:gd name="csY2" fmla="*/ 244120 h 361778"/>
                <a:gd name="csX3" fmla="*/ 0 w 2229941"/>
                <a:gd name="csY3" fmla="*/ 115880 h 361778"/>
                <a:gd name="csX4" fmla="*/ 115880 w 2229941"/>
                <a:gd name="csY4" fmla="*/ 0 h 361778"/>
                <a:gd name="csX0" fmla="*/ 3357701 w 3357701"/>
                <a:gd name="csY0" fmla="*/ 365588 h 365588"/>
                <a:gd name="csX1" fmla="*/ 115880 w 3357701"/>
                <a:gd name="csY1" fmla="*/ 360000 h 365588"/>
                <a:gd name="csX2" fmla="*/ 0 w 3357701"/>
                <a:gd name="csY2" fmla="*/ 244120 h 365588"/>
                <a:gd name="csX3" fmla="*/ 0 w 3357701"/>
                <a:gd name="csY3" fmla="*/ 115880 h 365588"/>
                <a:gd name="csX4" fmla="*/ 115880 w 3357701"/>
                <a:gd name="csY4" fmla="*/ 0 h 36558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3357701" h="365588">
                  <a:moveTo>
                    <a:pt x="3357701" y="365588"/>
                  </a:moveTo>
                  <a:lnTo>
                    <a:pt x="115880" y="360000"/>
                  </a:lnTo>
                  <a:cubicBezTo>
                    <a:pt x="51881" y="360000"/>
                    <a:pt x="0" y="308119"/>
                    <a:pt x="0" y="244120"/>
                  </a:cubicBezTo>
                  <a:lnTo>
                    <a:pt x="0" y="115880"/>
                  </a:lnTo>
                  <a:cubicBezTo>
                    <a:pt x="0" y="51881"/>
                    <a:pt x="51881" y="0"/>
                    <a:pt x="115880" y="0"/>
                  </a:cubicBezTo>
                </a:path>
              </a:pathLst>
            </a:custGeom>
            <a:noFill/>
            <a:ln w="9525" cap="rnd">
              <a:solidFill>
                <a:schemeClr val="bg2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3" name="四角形: 角を丸くする 141">
              <a:extLst>
                <a:ext uri="{FF2B5EF4-FFF2-40B4-BE49-F238E27FC236}">
                  <a16:creationId xmlns:a16="http://schemas.microsoft.com/office/drawing/2014/main" id="{54F4381B-9182-DE2A-F183-F9D69AABC0A0}"/>
                </a:ext>
              </a:extLst>
            </p:cNvPr>
            <p:cNvSpPr/>
            <p:nvPr/>
          </p:nvSpPr>
          <p:spPr>
            <a:xfrm flipH="1" flipV="1">
              <a:off x="2158271" y="8861930"/>
              <a:ext cx="3357701" cy="365588"/>
            </a:xfrm>
            <a:custGeom>
              <a:avLst/>
              <a:gdLst>
                <a:gd name="csX0" fmla="*/ 0 w 2519957"/>
                <a:gd name="csY0" fmla="*/ 115880 h 360000"/>
                <a:gd name="csX1" fmla="*/ 115880 w 2519957"/>
                <a:gd name="csY1" fmla="*/ 0 h 360000"/>
                <a:gd name="csX2" fmla="*/ 2404077 w 2519957"/>
                <a:gd name="csY2" fmla="*/ 0 h 360000"/>
                <a:gd name="csX3" fmla="*/ 2519957 w 2519957"/>
                <a:gd name="csY3" fmla="*/ 115880 h 360000"/>
                <a:gd name="csX4" fmla="*/ 2519957 w 2519957"/>
                <a:gd name="csY4" fmla="*/ 244120 h 360000"/>
                <a:gd name="csX5" fmla="*/ 2404077 w 2519957"/>
                <a:gd name="csY5" fmla="*/ 360000 h 360000"/>
                <a:gd name="csX6" fmla="*/ 115880 w 2519957"/>
                <a:gd name="csY6" fmla="*/ 360000 h 360000"/>
                <a:gd name="csX7" fmla="*/ 0 w 2519957"/>
                <a:gd name="csY7" fmla="*/ 244120 h 360000"/>
                <a:gd name="csX8" fmla="*/ 0 w 2519957"/>
                <a:gd name="csY8" fmla="*/ 115880 h 360000"/>
                <a:gd name="csX0" fmla="*/ 0 w 2519957"/>
                <a:gd name="csY0" fmla="*/ 115880 h 361778"/>
                <a:gd name="csX1" fmla="*/ 115880 w 2519957"/>
                <a:gd name="csY1" fmla="*/ 0 h 361778"/>
                <a:gd name="csX2" fmla="*/ 2404077 w 2519957"/>
                <a:gd name="csY2" fmla="*/ 0 h 361778"/>
                <a:gd name="csX3" fmla="*/ 2519957 w 2519957"/>
                <a:gd name="csY3" fmla="*/ 115880 h 361778"/>
                <a:gd name="csX4" fmla="*/ 2519957 w 2519957"/>
                <a:gd name="csY4" fmla="*/ 244120 h 361778"/>
                <a:gd name="csX5" fmla="*/ 2404077 w 2519957"/>
                <a:gd name="csY5" fmla="*/ 360000 h 361778"/>
                <a:gd name="csX6" fmla="*/ 2229941 w 2519957"/>
                <a:gd name="csY6" fmla="*/ 361778 h 361778"/>
                <a:gd name="csX7" fmla="*/ 115880 w 2519957"/>
                <a:gd name="csY7" fmla="*/ 360000 h 361778"/>
                <a:gd name="csX8" fmla="*/ 0 w 2519957"/>
                <a:gd name="csY8" fmla="*/ 244120 h 361778"/>
                <a:gd name="csX9" fmla="*/ 0 w 2519957"/>
                <a:gd name="csY9" fmla="*/ 115880 h 361778"/>
                <a:gd name="csX0" fmla="*/ 2229941 w 2519957"/>
                <a:gd name="csY0" fmla="*/ 361778 h 453218"/>
                <a:gd name="csX1" fmla="*/ 115880 w 2519957"/>
                <a:gd name="csY1" fmla="*/ 360000 h 453218"/>
                <a:gd name="csX2" fmla="*/ 0 w 2519957"/>
                <a:gd name="csY2" fmla="*/ 244120 h 453218"/>
                <a:gd name="csX3" fmla="*/ 0 w 2519957"/>
                <a:gd name="csY3" fmla="*/ 115880 h 453218"/>
                <a:gd name="csX4" fmla="*/ 115880 w 2519957"/>
                <a:gd name="csY4" fmla="*/ 0 h 453218"/>
                <a:gd name="csX5" fmla="*/ 2404077 w 2519957"/>
                <a:gd name="csY5" fmla="*/ 0 h 453218"/>
                <a:gd name="csX6" fmla="*/ 2519957 w 2519957"/>
                <a:gd name="csY6" fmla="*/ 115880 h 453218"/>
                <a:gd name="csX7" fmla="*/ 2519957 w 2519957"/>
                <a:gd name="csY7" fmla="*/ 244120 h 453218"/>
                <a:gd name="csX8" fmla="*/ 2404077 w 2519957"/>
                <a:gd name="csY8" fmla="*/ 360000 h 453218"/>
                <a:gd name="csX9" fmla="*/ 2321381 w 2519957"/>
                <a:gd name="csY9" fmla="*/ 453218 h 453218"/>
                <a:gd name="csX0" fmla="*/ 2229941 w 2519957"/>
                <a:gd name="csY0" fmla="*/ 361778 h 361778"/>
                <a:gd name="csX1" fmla="*/ 115880 w 2519957"/>
                <a:gd name="csY1" fmla="*/ 360000 h 361778"/>
                <a:gd name="csX2" fmla="*/ 0 w 2519957"/>
                <a:gd name="csY2" fmla="*/ 244120 h 361778"/>
                <a:gd name="csX3" fmla="*/ 0 w 2519957"/>
                <a:gd name="csY3" fmla="*/ 115880 h 361778"/>
                <a:gd name="csX4" fmla="*/ 115880 w 2519957"/>
                <a:gd name="csY4" fmla="*/ 0 h 361778"/>
                <a:gd name="csX5" fmla="*/ 2404077 w 2519957"/>
                <a:gd name="csY5" fmla="*/ 0 h 361778"/>
                <a:gd name="csX6" fmla="*/ 2519957 w 2519957"/>
                <a:gd name="csY6" fmla="*/ 115880 h 361778"/>
                <a:gd name="csX7" fmla="*/ 2519957 w 2519957"/>
                <a:gd name="csY7" fmla="*/ 244120 h 361778"/>
                <a:gd name="csX8" fmla="*/ 2404077 w 2519957"/>
                <a:gd name="csY8" fmla="*/ 360000 h 361778"/>
                <a:gd name="csX0" fmla="*/ 2229941 w 2519957"/>
                <a:gd name="csY0" fmla="*/ 361778 h 361778"/>
                <a:gd name="csX1" fmla="*/ 115880 w 2519957"/>
                <a:gd name="csY1" fmla="*/ 360000 h 361778"/>
                <a:gd name="csX2" fmla="*/ 0 w 2519957"/>
                <a:gd name="csY2" fmla="*/ 244120 h 361778"/>
                <a:gd name="csX3" fmla="*/ 0 w 2519957"/>
                <a:gd name="csY3" fmla="*/ 115880 h 361778"/>
                <a:gd name="csX4" fmla="*/ 115880 w 2519957"/>
                <a:gd name="csY4" fmla="*/ 0 h 361778"/>
                <a:gd name="csX5" fmla="*/ 2404077 w 2519957"/>
                <a:gd name="csY5" fmla="*/ 0 h 361778"/>
                <a:gd name="csX6" fmla="*/ 2519957 w 2519957"/>
                <a:gd name="csY6" fmla="*/ 115880 h 361778"/>
                <a:gd name="csX7" fmla="*/ 2519957 w 2519957"/>
                <a:gd name="csY7" fmla="*/ 244120 h 361778"/>
                <a:gd name="csX0" fmla="*/ 2229941 w 2519957"/>
                <a:gd name="csY0" fmla="*/ 361778 h 361778"/>
                <a:gd name="csX1" fmla="*/ 115880 w 2519957"/>
                <a:gd name="csY1" fmla="*/ 360000 h 361778"/>
                <a:gd name="csX2" fmla="*/ 0 w 2519957"/>
                <a:gd name="csY2" fmla="*/ 244120 h 361778"/>
                <a:gd name="csX3" fmla="*/ 0 w 2519957"/>
                <a:gd name="csY3" fmla="*/ 115880 h 361778"/>
                <a:gd name="csX4" fmla="*/ 115880 w 2519957"/>
                <a:gd name="csY4" fmla="*/ 0 h 361778"/>
                <a:gd name="csX5" fmla="*/ 2404077 w 2519957"/>
                <a:gd name="csY5" fmla="*/ 0 h 361778"/>
                <a:gd name="csX6" fmla="*/ 2519957 w 2519957"/>
                <a:gd name="csY6" fmla="*/ 115880 h 361778"/>
                <a:gd name="csX0" fmla="*/ 2229941 w 2404077"/>
                <a:gd name="csY0" fmla="*/ 361778 h 361778"/>
                <a:gd name="csX1" fmla="*/ 115880 w 2404077"/>
                <a:gd name="csY1" fmla="*/ 360000 h 361778"/>
                <a:gd name="csX2" fmla="*/ 0 w 2404077"/>
                <a:gd name="csY2" fmla="*/ 244120 h 361778"/>
                <a:gd name="csX3" fmla="*/ 0 w 2404077"/>
                <a:gd name="csY3" fmla="*/ 115880 h 361778"/>
                <a:gd name="csX4" fmla="*/ 115880 w 2404077"/>
                <a:gd name="csY4" fmla="*/ 0 h 361778"/>
                <a:gd name="csX5" fmla="*/ 2404077 w 2404077"/>
                <a:gd name="csY5" fmla="*/ 0 h 361778"/>
                <a:gd name="csX0" fmla="*/ 2229941 w 2229941"/>
                <a:gd name="csY0" fmla="*/ 361778 h 361778"/>
                <a:gd name="csX1" fmla="*/ 115880 w 2229941"/>
                <a:gd name="csY1" fmla="*/ 360000 h 361778"/>
                <a:gd name="csX2" fmla="*/ 0 w 2229941"/>
                <a:gd name="csY2" fmla="*/ 244120 h 361778"/>
                <a:gd name="csX3" fmla="*/ 0 w 2229941"/>
                <a:gd name="csY3" fmla="*/ 115880 h 361778"/>
                <a:gd name="csX4" fmla="*/ 115880 w 2229941"/>
                <a:gd name="csY4" fmla="*/ 0 h 361778"/>
                <a:gd name="csX0" fmla="*/ 3357701 w 3357701"/>
                <a:gd name="csY0" fmla="*/ 365588 h 365588"/>
                <a:gd name="csX1" fmla="*/ 115880 w 3357701"/>
                <a:gd name="csY1" fmla="*/ 360000 h 365588"/>
                <a:gd name="csX2" fmla="*/ 0 w 3357701"/>
                <a:gd name="csY2" fmla="*/ 244120 h 365588"/>
                <a:gd name="csX3" fmla="*/ 0 w 3357701"/>
                <a:gd name="csY3" fmla="*/ 115880 h 365588"/>
                <a:gd name="csX4" fmla="*/ 115880 w 3357701"/>
                <a:gd name="csY4" fmla="*/ 0 h 36558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3357701" h="365588">
                  <a:moveTo>
                    <a:pt x="3357701" y="365588"/>
                  </a:moveTo>
                  <a:lnTo>
                    <a:pt x="115880" y="360000"/>
                  </a:lnTo>
                  <a:cubicBezTo>
                    <a:pt x="51881" y="360000"/>
                    <a:pt x="0" y="308119"/>
                    <a:pt x="0" y="244120"/>
                  </a:cubicBezTo>
                  <a:lnTo>
                    <a:pt x="0" y="115880"/>
                  </a:lnTo>
                  <a:cubicBezTo>
                    <a:pt x="0" y="51881"/>
                    <a:pt x="51881" y="0"/>
                    <a:pt x="115880" y="0"/>
                  </a:cubicBezTo>
                </a:path>
              </a:pathLst>
            </a:custGeom>
            <a:noFill/>
            <a:ln w="9525" cap="rnd">
              <a:solidFill>
                <a:schemeClr val="bg2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161" name="直線コネクタ 160">
            <a:extLst>
              <a:ext uri="{FF2B5EF4-FFF2-40B4-BE49-F238E27FC236}">
                <a16:creationId xmlns:a16="http://schemas.microsoft.com/office/drawing/2014/main" id="{5A364EA3-C57C-DEAF-3817-D18AC6F3F8F2}"/>
              </a:ext>
            </a:extLst>
          </p:cNvPr>
          <p:cNvCxnSpPr>
            <a:cxnSpLocks/>
          </p:cNvCxnSpPr>
          <p:nvPr/>
        </p:nvCxnSpPr>
        <p:spPr>
          <a:xfrm flipH="1">
            <a:off x="5000499" y="8357829"/>
            <a:ext cx="2046084" cy="0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直線コネクタ 161">
            <a:extLst>
              <a:ext uri="{FF2B5EF4-FFF2-40B4-BE49-F238E27FC236}">
                <a16:creationId xmlns:a16="http://schemas.microsoft.com/office/drawing/2014/main" id="{2FDBE780-5A2C-56B9-95DF-AA3F25D2EB67}"/>
              </a:ext>
            </a:extLst>
          </p:cNvPr>
          <p:cNvCxnSpPr>
            <a:cxnSpLocks/>
          </p:cNvCxnSpPr>
          <p:nvPr/>
        </p:nvCxnSpPr>
        <p:spPr>
          <a:xfrm flipH="1">
            <a:off x="566583" y="8357461"/>
            <a:ext cx="2045153" cy="368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直線コネクタ 162">
            <a:extLst>
              <a:ext uri="{FF2B5EF4-FFF2-40B4-BE49-F238E27FC236}">
                <a16:creationId xmlns:a16="http://schemas.microsoft.com/office/drawing/2014/main" id="{027218F8-5235-CEF5-765C-B7CE31C73D5F}"/>
              </a:ext>
            </a:extLst>
          </p:cNvPr>
          <p:cNvCxnSpPr>
            <a:cxnSpLocks/>
          </p:cNvCxnSpPr>
          <p:nvPr/>
        </p:nvCxnSpPr>
        <p:spPr>
          <a:xfrm flipH="1">
            <a:off x="5590491" y="7119192"/>
            <a:ext cx="1482572" cy="0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直線コネクタ 165">
            <a:extLst>
              <a:ext uri="{FF2B5EF4-FFF2-40B4-BE49-F238E27FC236}">
                <a16:creationId xmlns:a16="http://schemas.microsoft.com/office/drawing/2014/main" id="{C029690F-1C84-3EB0-5E47-ABF6F96BF073}"/>
              </a:ext>
            </a:extLst>
          </p:cNvPr>
          <p:cNvCxnSpPr>
            <a:cxnSpLocks/>
          </p:cNvCxnSpPr>
          <p:nvPr/>
        </p:nvCxnSpPr>
        <p:spPr>
          <a:xfrm flipH="1">
            <a:off x="593063" y="7119192"/>
            <a:ext cx="1483045" cy="0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BB33698-6DDD-CBC0-223A-4C22476CDDFD}"/>
              </a:ext>
            </a:extLst>
          </p:cNvPr>
          <p:cNvSpPr txBox="1"/>
          <p:nvPr/>
        </p:nvSpPr>
        <p:spPr>
          <a:xfrm>
            <a:off x="6830211" y="10201935"/>
            <a:ext cx="378309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kumimoji="1" lang="en-US" altLang="ja-JP" sz="1050" dirty="0">
                <a:solidFill>
                  <a:srgbClr val="F0F0F0"/>
                </a:solidFill>
              </a:rPr>
              <a:t>2026.6</a:t>
            </a:r>
            <a:endParaRPr kumimoji="1" lang="ja-JP" altLang="en-US" sz="1050" dirty="0">
              <a:solidFill>
                <a:srgbClr val="F0F0F0"/>
              </a:solidFill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954E525-D806-20DE-91A0-0D3E5E4898E4}"/>
              </a:ext>
            </a:extLst>
          </p:cNvPr>
          <p:cNvSpPr txBox="1"/>
          <p:nvPr/>
        </p:nvSpPr>
        <p:spPr>
          <a:xfrm>
            <a:off x="1838519" y="9945318"/>
            <a:ext cx="4284186" cy="425694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>
              <a:lnSpc>
                <a:spcPts val="1700"/>
              </a:lnSpc>
            </a:pPr>
            <a:r>
              <a:rPr kumimoji="1" lang="ja-JP" altLang="en-US" sz="1200" b="1" spc="80">
                <a:solidFill>
                  <a:srgbClr val="F0F0F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紀伊國屋書店 デジタル情報営業</a:t>
            </a:r>
            <a:r>
              <a:rPr kumimoji="1" lang="ja-JP" altLang="en-US" sz="1200" b="1" spc="120">
                <a:solidFill>
                  <a:srgbClr val="F0F0F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部</a:t>
            </a:r>
            <a:endParaRPr kumimoji="1" lang="en-US" altLang="ja-JP" sz="1200" b="1" spc="120">
              <a:solidFill>
                <a:srgbClr val="F0F0F0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Arial" panose="020B0604020202020204" pitchFamily="34" charset="0"/>
            </a:endParaRPr>
          </a:p>
          <a:p>
            <a:pPr>
              <a:lnSpc>
                <a:spcPts val="1600"/>
              </a:lnSpc>
            </a:pPr>
            <a:r>
              <a:rPr kumimoji="1" lang="en-US" altLang="ja-JP" sz="1300" spc="40">
                <a:solidFill>
                  <a:srgbClr val="F0F0F0"/>
                </a:solidFill>
                <a:latin typeface="Bahnschrift SemiLight" panose="020B0502040204020203" pitchFamily="34" charset="0"/>
                <a:cs typeface="Arial" panose="020B0604020202020204" pitchFamily="34" charset="0"/>
              </a:rPr>
              <a:t>Tel</a:t>
            </a:r>
            <a:r>
              <a:rPr kumimoji="1" lang="ja-JP" altLang="en-US" sz="1300" spc="40">
                <a:solidFill>
                  <a:srgbClr val="F0F0F0"/>
                </a:solidFill>
                <a:latin typeface="Bahnschrift SemiLight" panose="020B0502040204020203" pitchFamily="34" charset="0"/>
                <a:cs typeface="Arial" panose="020B0604020202020204" pitchFamily="34" charset="0"/>
              </a:rPr>
              <a:t>：</a:t>
            </a:r>
            <a:r>
              <a:rPr kumimoji="1" lang="en-US" altLang="ja-JP" sz="1300" spc="40">
                <a:solidFill>
                  <a:srgbClr val="F0F0F0"/>
                </a:solidFill>
                <a:latin typeface="Bahnschrift SemiLight" panose="020B0502040204020203" pitchFamily="34" charset="0"/>
                <a:cs typeface="Arial" panose="020B0604020202020204" pitchFamily="34" charset="0"/>
              </a:rPr>
              <a:t>03-6910-0518</a:t>
            </a:r>
            <a:r>
              <a:rPr kumimoji="1" lang="ja-JP" altLang="en-US" sz="1300" spc="40">
                <a:solidFill>
                  <a:srgbClr val="F0F0F0"/>
                </a:solidFill>
                <a:latin typeface="Bahnschrift SemiLight" panose="020B0502040204020203" pitchFamily="34" charset="0"/>
                <a:cs typeface="Arial" panose="020B0604020202020204" pitchFamily="34" charset="0"/>
              </a:rPr>
              <a:t>　</a:t>
            </a:r>
            <a:r>
              <a:rPr kumimoji="1" lang="en-US" altLang="ja-JP" sz="1300" spc="40">
                <a:solidFill>
                  <a:srgbClr val="F0F0F0"/>
                </a:solidFill>
                <a:latin typeface="Bahnschrift SemiLight" panose="020B0502040204020203" pitchFamily="34" charset="0"/>
                <a:cs typeface="Arial" panose="020B0604020202020204" pitchFamily="34" charset="0"/>
              </a:rPr>
              <a:t>Mail</a:t>
            </a:r>
            <a:r>
              <a:rPr kumimoji="1" lang="ja-JP" altLang="en-US" sz="1300" spc="40">
                <a:solidFill>
                  <a:srgbClr val="F0F0F0"/>
                </a:solidFill>
                <a:latin typeface="Bahnschrift SemiLight" panose="020B0502040204020203" pitchFamily="34" charset="0"/>
                <a:cs typeface="Arial" panose="020B0604020202020204" pitchFamily="34" charset="0"/>
              </a:rPr>
              <a:t>：</a:t>
            </a:r>
            <a:r>
              <a:rPr kumimoji="1" lang="en-US" altLang="ja-JP" sz="1300" spc="40">
                <a:solidFill>
                  <a:srgbClr val="F0F0F0"/>
                </a:solidFill>
                <a:latin typeface="Bahnschrift SemiLight" panose="020B0502040204020203" pitchFamily="34" charset="0"/>
                <a:cs typeface="Arial" panose="020B0604020202020204" pitchFamily="34" charset="0"/>
              </a:rPr>
              <a:t>ict_ebook@kinokuniya.co.jp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B867E51-4A0B-674A-F5D1-C617945462FB}"/>
              </a:ext>
            </a:extLst>
          </p:cNvPr>
          <p:cNvSpPr txBox="1"/>
          <p:nvPr/>
        </p:nvSpPr>
        <p:spPr>
          <a:xfrm>
            <a:off x="358775" y="10017498"/>
            <a:ext cx="1242328" cy="20005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ja-JP" altLang="en-US" sz="1300" b="1" spc="80">
                <a:solidFill>
                  <a:srgbClr val="F0F0F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お問い合わせ</a:t>
            </a:r>
            <a:r>
              <a:rPr kumimoji="1" lang="ja-JP" altLang="en-US" sz="1300" b="1" spc="120">
                <a:solidFill>
                  <a:srgbClr val="F0F0F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先</a:t>
            </a:r>
            <a:endParaRPr kumimoji="1" lang="en-US" altLang="ja-JP" sz="1300" b="1">
              <a:solidFill>
                <a:srgbClr val="F0F0F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58" name="フリーフォーム: 図形 257">
            <a:extLst>
              <a:ext uri="{FF2B5EF4-FFF2-40B4-BE49-F238E27FC236}">
                <a16:creationId xmlns:a16="http://schemas.microsoft.com/office/drawing/2014/main" id="{ADF81FF4-1EF0-1CE7-F1B7-DB56A0577D10}"/>
              </a:ext>
            </a:extLst>
          </p:cNvPr>
          <p:cNvSpPr/>
          <p:nvPr/>
        </p:nvSpPr>
        <p:spPr>
          <a:xfrm rot="17233705">
            <a:off x="984953" y="807868"/>
            <a:ext cx="392758" cy="174555"/>
          </a:xfrm>
          <a:custGeom>
            <a:avLst/>
            <a:gdLst>
              <a:gd name="csX0" fmla="*/ 1426355 w 2852130"/>
              <a:gd name="csY0" fmla="*/ 0 h 1242409"/>
              <a:gd name="csX1" fmla="*/ 1529813 w 2852130"/>
              <a:gd name="csY1" fmla="*/ 91055 h 1242409"/>
              <a:gd name="csX2" fmla="*/ 2721952 w 2852130"/>
              <a:gd name="csY2" fmla="*/ 605185 h 1242409"/>
              <a:gd name="csX3" fmla="*/ 2852130 w 2852130"/>
              <a:gd name="csY3" fmla="*/ 621077 h 1242409"/>
              <a:gd name="csX4" fmla="*/ 2721952 w 2852130"/>
              <a:gd name="csY4" fmla="*/ 636969 h 1242409"/>
              <a:gd name="csX5" fmla="*/ 1529813 w 2852130"/>
              <a:gd name="csY5" fmla="*/ 1151098 h 1242409"/>
              <a:gd name="csX6" fmla="*/ 1426065 w 2852130"/>
              <a:gd name="csY6" fmla="*/ 1242409 h 1242409"/>
              <a:gd name="csX7" fmla="*/ 1322316 w 2852130"/>
              <a:gd name="csY7" fmla="*/ 1151098 h 1242409"/>
              <a:gd name="csX8" fmla="*/ 130178 w 2852130"/>
              <a:gd name="csY8" fmla="*/ 636969 h 1242409"/>
              <a:gd name="csX9" fmla="*/ 0 w 2852130"/>
              <a:gd name="csY9" fmla="*/ 621077 h 1242409"/>
              <a:gd name="csX10" fmla="*/ 130177 w 2852130"/>
              <a:gd name="csY10" fmla="*/ 605185 h 1242409"/>
              <a:gd name="csX11" fmla="*/ 1342198 w 2852130"/>
              <a:gd name="csY11" fmla="*/ 74960 h 1242409"/>
              <a:gd name="csX12" fmla="*/ 1426355 w 2852130"/>
              <a:gd name="csY12" fmla="*/ 0 h 124240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2852130" h="1242409">
                <a:moveTo>
                  <a:pt x="1426355" y="0"/>
                </a:moveTo>
                <a:lnTo>
                  <a:pt x="1529813" y="91055"/>
                </a:lnTo>
                <a:cubicBezTo>
                  <a:pt x="1849849" y="347054"/>
                  <a:pt x="2261452" y="529807"/>
                  <a:pt x="2721952" y="605185"/>
                </a:cubicBezTo>
                <a:lnTo>
                  <a:pt x="2852130" y="621077"/>
                </a:lnTo>
                <a:lnTo>
                  <a:pt x="2721952" y="636969"/>
                </a:lnTo>
                <a:cubicBezTo>
                  <a:pt x="2261452" y="712346"/>
                  <a:pt x="1849849" y="895099"/>
                  <a:pt x="1529813" y="1151098"/>
                </a:cubicBezTo>
                <a:lnTo>
                  <a:pt x="1426065" y="1242409"/>
                </a:lnTo>
                <a:lnTo>
                  <a:pt x="1322316" y="1151098"/>
                </a:lnTo>
                <a:cubicBezTo>
                  <a:pt x="1002281" y="895099"/>
                  <a:pt x="590678" y="712346"/>
                  <a:pt x="130178" y="636969"/>
                </a:cubicBezTo>
                <a:lnTo>
                  <a:pt x="0" y="621077"/>
                </a:lnTo>
                <a:lnTo>
                  <a:pt x="130177" y="605185"/>
                </a:lnTo>
                <a:cubicBezTo>
                  <a:pt x="600271" y="528237"/>
                  <a:pt x="1019409" y="339393"/>
                  <a:pt x="1342198" y="74960"/>
                </a:cubicBezTo>
                <a:lnTo>
                  <a:pt x="1426355" y="0"/>
                </a:lnTo>
                <a:close/>
              </a:path>
            </a:pathLst>
          </a:custGeom>
          <a:gradFill flip="none" rotWithShape="1">
            <a:gsLst>
              <a:gs pos="15000">
                <a:schemeClr val="accent1">
                  <a:lumMod val="75000"/>
                </a:schemeClr>
              </a:gs>
              <a:gs pos="50000">
                <a:schemeClr val="accent1">
                  <a:lumMod val="80000"/>
                  <a:lumOff val="20000"/>
                </a:schemeClr>
              </a:gs>
              <a:gs pos="85000">
                <a:schemeClr val="accent1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61" name="フリーフォーム: 図形 260">
            <a:extLst>
              <a:ext uri="{FF2B5EF4-FFF2-40B4-BE49-F238E27FC236}">
                <a16:creationId xmlns:a16="http://schemas.microsoft.com/office/drawing/2014/main" id="{38D628CC-6C23-F12F-AAFE-0878EC266DC0}"/>
              </a:ext>
            </a:extLst>
          </p:cNvPr>
          <p:cNvSpPr/>
          <p:nvPr/>
        </p:nvSpPr>
        <p:spPr>
          <a:xfrm rot="15512952">
            <a:off x="6656388" y="1007375"/>
            <a:ext cx="519135" cy="215441"/>
          </a:xfrm>
          <a:custGeom>
            <a:avLst/>
            <a:gdLst>
              <a:gd name="csX0" fmla="*/ 1426355 w 2852130"/>
              <a:gd name="csY0" fmla="*/ 0 h 1242409"/>
              <a:gd name="csX1" fmla="*/ 1529813 w 2852130"/>
              <a:gd name="csY1" fmla="*/ 91055 h 1242409"/>
              <a:gd name="csX2" fmla="*/ 2721952 w 2852130"/>
              <a:gd name="csY2" fmla="*/ 605185 h 1242409"/>
              <a:gd name="csX3" fmla="*/ 2852130 w 2852130"/>
              <a:gd name="csY3" fmla="*/ 621077 h 1242409"/>
              <a:gd name="csX4" fmla="*/ 2721952 w 2852130"/>
              <a:gd name="csY4" fmla="*/ 636969 h 1242409"/>
              <a:gd name="csX5" fmla="*/ 1529813 w 2852130"/>
              <a:gd name="csY5" fmla="*/ 1151098 h 1242409"/>
              <a:gd name="csX6" fmla="*/ 1426065 w 2852130"/>
              <a:gd name="csY6" fmla="*/ 1242409 h 1242409"/>
              <a:gd name="csX7" fmla="*/ 1322316 w 2852130"/>
              <a:gd name="csY7" fmla="*/ 1151098 h 1242409"/>
              <a:gd name="csX8" fmla="*/ 130178 w 2852130"/>
              <a:gd name="csY8" fmla="*/ 636969 h 1242409"/>
              <a:gd name="csX9" fmla="*/ 0 w 2852130"/>
              <a:gd name="csY9" fmla="*/ 621077 h 1242409"/>
              <a:gd name="csX10" fmla="*/ 130177 w 2852130"/>
              <a:gd name="csY10" fmla="*/ 605185 h 1242409"/>
              <a:gd name="csX11" fmla="*/ 1342198 w 2852130"/>
              <a:gd name="csY11" fmla="*/ 74960 h 1242409"/>
              <a:gd name="csX12" fmla="*/ 1426355 w 2852130"/>
              <a:gd name="csY12" fmla="*/ 0 h 124240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2852130" h="1242409">
                <a:moveTo>
                  <a:pt x="1426355" y="0"/>
                </a:moveTo>
                <a:lnTo>
                  <a:pt x="1529813" y="91055"/>
                </a:lnTo>
                <a:cubicBezTo>
                  <a:pt x="1849849" y="347054"/>
                  <a:pt x="2261452" y="529807"/>
                  <a:pt x="2721952" y="605185"/>
                </a:cubicBezTo>
                <a:lnTo>
                  <a:pt x="2852130" y="621077"/>
                </a:lnTo>
                <a:lnTo>
                  <a:pt x="2721952" y="636969"/>
                </a:lnTo>
                <a:cubicBezTo>
                  <a:pt x="2261452" y="712346"/>
                  <a:pt x="1849849" y="895099"/>
                  <a:pt x="1529813" y="1151098"/>
                </a:cubicBezTo>
                <a:lnTo>
                  <a:pt x="1426065" y="1242409"/>
                </a:lnTo>
                <a:lnTo>
                  <a:pt x="1322316" y="1151098"/>
                </a:lnTo>
                <a:cubicBezTo>
                  <a:pt x="1002281" y="895099"/>
                  <a:pt x="590678" y="712346"/>
                  <a:pt x="130178" y="636969"/>
                </a:cubicBezTo>
                <a:lnTo>
                  <a:pt x="0" y="621077"/>
                </a:lnTo>
                <a:lnTo>
                  <a:pt x="130177" y="605185"/>
                </a:lnTo>
                <a:cubicBezTo>
                  <a:pt x="600271" y="528237"/>
                  <a:pt x="1019409" y="339393"/>
                  <a:pt x="1342198" y="74960"/>
                </a:cubicBezTo>
                <a:lnTo>
                  <a:pt x="1426355" y="0"/>
                </a:lnTo>
                <a:close/>
              </a:path>
            </a:pathLst>
          </a:custGeom>
          <a:gradFill flip="none" rotWithShape="1">
            <a:gsLst>
              <a:gs pos="15000">
                <a:schemeClr val="accent1">
                  <a:lumMod val="75000"/>
                </a:schemeClr>
              </a:gs>
              <a:gs pos="50000">
                <a:schemeClr val="accent1">
                  <a:lumMod val="80000"/>
                  <a:lumOff val="20000"/>
                </a:schemeClr>
              </a:gs>
              <a:gs pos="85000">
                <a:schemeClr val="accent1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/>
          </a:p>
        </p:txBody>
      </p:sp>
      <p:grpSp>
        <p:nvGrpSpPr>
          <p:cNvPr id="265" name="グループ化 264">
            <a:extLst>
              <a:ext uri="{FF2B5EF4-FFF2-40B4-BE49-F238E27FC236}">
                <a16:creationId xmlns:a16="http://schemas.microsoft.com/office/drawing/2014/main" id="{5867E443-4F46-0D8F-307F-AC8CEB735265}"/>
              </a:ext>
            </a:extLst>
          </p:cNvPr>
          <p:cNvGrpSpPr/>
          <p:nvPr/>
        </p:nvGrpSpPr>
        <p:grpSpPr>
          <a:xfrm rot="21201698">
            <a:off x="695795" y="655199"/>
            <a:ext cx="108000" cy="144000"/>
            <a:chOff x="-1808480" y="509489"/>
            <a:chExt cx="360000" cy="360000"/>
          </a:xfrm>
        </p:grpSpPr>
        <p:cxnSp>
          <p:nvCxnSpPr>
            <p:cNvPr id="263" name="直線コネクタ 262">
              <a:extLst>
                <a:ext uri="{FF2B5EF4-FFF2-40B4-BE49-F238E27FC236}">
                  <a16:creationId xmlns:a16="http://schemas.microsoft.com/office/drawing/2014/main" id="{F551E489-007D-857E-3975-34AB96ADB7C6}"/>
                </a:ext>
              </a:extLst>
            </p:cNvPr>
            <p:cNvCxnSpPr>
              <a:cxnSpLocks/>
            </p:cNvCxnSpPr>
            <p:nvPr/>
          </p:nvCxnSpPr>
          <p:spPr>
            <a:xfrm>
              <a:off x="-1808480" y="689489"/>
              <a:ext cx="360000" cy="0"/>
            </a:xfrm>
            <a:prstGeom prst="line">
              <a:avLst/>
            </a:prstGeom>
            <a:ln w="15875" cap="rnd"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直線コネクタ 263">
              <a:extLst>
                <a:ext uri="{FF2B5EF4-FFF2-40B4-BE49-F238E27FC236}">
                  <a16:creationId xmlns:a16="http://schemas.microsoft.com/office/drawing/2014/main" id="{CA0001DD-F7C2-ED15-9F99-C16D60FF7C48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-1808480" y="689489"/>
              <a:ext cx="360000" cy="0"/>
            </a:xfrm>
            <a:prstGeom prst="line">
              <a:avLst/>
            </a:prstGeom>
            <a:ln w="15875" cap="rnd"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6" name="グループ化 265">
            <a:extLst>
              <a:ext uri="{FF2B5EF4-FFF2-40B4-BE49-F238E27FC236}">
                <a16:creationId xmlns:a16="http://schemas.microsoft.com/office/drawing/2014/main" id="{C78B9C1D-8A5A-41EC-5D90-93D1728E9472}"/>
              </a:ext>
            </a:extLst>
          </p:cNvPr>
          <p:cNvGrpSpPr/>
          <p:nvPr/>
        </p:nvGrpSpPr>
        <p:grpSpPr>
          <a:xfrm rot="21201698">
            <a:off x="6547398" y="852875"/>
            <a:ext cx="108000" cy="144000"/>
            <a:chOff x="-1808480" y="509489"/>
            <a:chExt cx="360000" cy="360000"/>
          </a:xfrm>
        </p:grpSpPr>
        <p:cxnSp>
          <p:nvCxnSpPr>
            <p:cNvPr id="267" name="直線コネクタ 266">
              <a:extLst>
                <a:ext uri="{FF2B5EF4-FFF2-40B4-BE49-F238E27FC236}">
                  <a16:creationId xmlns:a16="http://schemas.microsoft.com/office/drawing/2014/main" id="{031E69DA-FAF6-8A23-9B71-213002DC5324}"/>
                </a:ext>
              </a:extLst>
            </p:cNvPr>
            <p:cNvCxnSpPr>
              <a:cxnSpLocks/>
            </p:cNvCxnSpPr>
            <p:nvPr/>
          </p:nvCxnSpPr>
          <p:spPr>
            <a:xfrm>
              <a:off x="-1808480" y="689489"/>
              <a:ext cx="360000" cy="0"/>
            </a:xfrm>
            <a:prstGeom prst="line">
              <a:avLst/>
            </a:prstGeom>
            <a:ln w="15875" cap="rnd"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直線コネクタ 267">
              <a:extLst>
                <a:ext uri="{FF2B5EF4-FFF2-40B4-BE49-F238E27FC236}">
                  <a16:creationId xmlns:a16="http://schemas.microsoft.com/office/drawing/2014/main" id="{C5FEFC9F-30B4-2C9F-0AB6-68F85EFB2176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-1808480" y="689489"/>
              <a:ext cx="360000" cy="0"/>
            </a:xfrm>
            <a:prstGeom prst="line">
              <a:avLst/>
            </a:prstGeom>
            <a:ln w="15875" cap="rnd"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9" name="グループ化 268">
            <a:extLst>
              <a:ext uri="{FF2B5EF4-FFF2-40B4-BE49-F238E27FC236}">
                <a16:creationId xmlns:a16="http://schemas.microsoft.com/office/drawing/2014/main" id="{513FD10C-FC7F-8590-7CAD-FC812B84298F}"/>
              </a:ext>
            </a:extLst>
          </p:cNvPr>
          <p:cNvGrpSpPr/>
          <p:nvPr/>
        </p:nvGrpSpPr>
        <p:grpSpPr>
          <a:xfrm rot="21201698">
            <a:off x="6847799" y="286775"/>
            <a:ext cx="108000" cy="144000"/>
            <a:chOff x="-1808480" y="509489"/>
            <a:chExt cx="360000" cy="360000"/>
          </a:xfrm>
        </p:grpSpPr>
        <p:cxnSp>
          <p:nvCxnSpPr>
            <p:cNvPr id="270" name="直線コネクタ 269">
              <a:extLst>
                <a:ext uri="{FF2B5EF4-FFF2-40B4-BE49-F238E27FC236}">
                  <a16:creationId xmlns:a16="http://schemas.microsoft.com/office/drawing/2014/main" id="{269FD40E-810C-C9D9-2EE0-6E7402F667B6}"/>
                </a:ext>
              </a:extLst>
            </p:cNvPr>
            <p:cNvCxnSpPr>
              <a:cxnSpLocks/>
            </p:cNvCxnSpPr>
            <p:nvPr/>
          </p:nvCxnSpPr>
          <p:spPr>
            <a:xfrm>
              <a:off x="-1808480" y="689489"/>
              <a:ext cx="360000" cy="0"/>
            </a:xfrm>
            <a:prstGeom prst="line">
              <a:avLst/>
            </a:prstGeom>
            <a:ln w="15875" cap="rnd"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直線コネクタ 270">
              <a:extLst>
                <a:ext uri="{FF2B5EF4-FFF2-40B4-BE49-F238E27FC236}">
                  <a16:creationId xmlns:a16="http://schemas.microsoft.com/office/drawing/2014/main" id="{5A007058-8258-B497-D65D-1CD0CBA6D733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-1808480" y="689489"/>
              <a:ext cx="360000" cy="0"/>
            </a:xfrm>
            <a:prstGeom prst="line">
              <a:avLst/>
            </a:prstGeom>
            <a:ln w="15875" cap="rnd"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2" name="グループ化 271">
            <a:extLst>
              <a:ext uri="{FF2B5EF4-FFF2-40B4-BE49-F238E27FC236}">
                <a16:creationId xmlns:a16="http://schemas.microsoft.com/office/drawing/2014/main" id="{1ED24287-C1F7-C57E-E5EB-C9E785A040BF}"/>
              </a:ext>
            </a:extLst>
          </p:cNvPr>
          <p:cNvGrpSpPr/>
          <p:nvPr/>
        </p:nvGrpSpPr>
        <p:grpSpPr>
          <a:xfrm rot="21201698">
            <a:off x="467455" y="1471722"/>
            <a:ext cx="108000" cy="144000"/>
            <a:chOff x="-1808480" y="509489"/>
            <a:chExt cx="360000" cy="360000"/>
          </a:xfrm>
        </p:grpSpPr>
        <p:cxnSp>
          <p:nvCxnSpPr>
            <p:cNvPr id="273" name="直線コネクタ 272">
              <a:extLst>
                <a:ext uri="{FF2B5EF4-FFF2-40B4-BE49-F238E27FC236}">
                  <a16:creationId xmlns:a16="http://schemas.microsoft.com/office/drawing/2014/main" id="{4360B5CF-E874-BF68-838F-FFACE3E5C78E}"/>
                </a:ext>
              </a:extLst>
            </p:cNvPr>
            <p:cNvCxnSpPr>
              <a:cxnSpLocks/>
            </p:cNvCxnSpPr>
            <p:nvPr/>
          </p:nvCxnSpPr>
          <p:spPr>
            <a:xfrm>
              <a:off x="-1808480" y="689489"/>
              <a:ext cx="360000" cy="0"/>
            </a:xfrm>
            <a:prstGeom prst="line">
              <a:avLst/>
            </a:prstGeom>
            <a:ln w="15875" cap="rnd"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直線コネクタ 273">
              <a:extLst>
                <a:ext uri="{FF2B5EF4-FFF2-40B4-BE49-F238E27FC236}">
                  <a16:creationId xmlns:a16="http://schemas.microsoft.com/office/drawing/2014/main" id="{6AE40459-64DE-D678-736A-6E5A60866428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-1808480" y="689489"/>
              <a:ext cx="360000" cy="0"/>
            </a:xfrm>
            <a:prstGeom prst="line">
              <a:avLst/>
            </a:prstGeom>
            <a:ln w="15875" cap="rnd"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5" name="楕円 274">
            <a:extLst>
              <a:ext uri="{FF2B5EF4-FFF2-40B4-BE49-F238E27FC236}">
                <a16:creationId xmlns:a16="http://schemas.microsoft.com/office/drawing/2014/main" id="{4E1B7DD0-0906-763C-C2FA-EE399C15AA9C}"/>
              </a:ext>
            </a:extLst>
          </p:cNvPr>
          <p:cNvSpPr>
            <a:spLocks noChangeAspect="1"/>
          </p:cNvSpPr>
          <p:nvPr/>
        </p:nvSpPr>
        <p:spPr>
          <a:xfrm>
            <a:off x="773063" y="1204112"/>
            <a:ext cx="144000" cy="144000"/>
          </a:xfrm>
          <a:prstGeom prst="ellipse">
            <a:avLst/>
          </a:prstGeom>
          <a:gradFill flip="none" rotWithShape="1">
            <a:gsLst>
              <a:gs pos="15000">
                <a:schemeClr val="accent1">
                  <a:lumMod val="75000"/>
                </a:schemeClr>
              </a:gs>
              <a:gs pos="61000">
                <a:schemeClr val="accent1">
                  <a:lumMod val="80000"/>
                  <a:lumOff val="20000"/>
                </a:schemeClr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6" name="楕円 275">
            <a:extLst>
              <a:ext uri="{FF2B5EF4-FFF2-40B4-BE49-F238E27FC236}">
                <a16:creationId xmlns:a16="http://schemas.microsoft.com/office/drawing/2014/main" id="{BD470790-70AF-C8B6-B326-671382290321}"/>
              </a:ext>
            </a:extLst>
          </p:cNvPr>
          <p:cNvSpPr>
            <a:spLocks noChangeAspect="1"/>
          </p:cNvSpPr>
          <p:nvPr/>
        </p:nvSpPr>
        <p:spPr>
          <a:xfrm>
            <a:off x="6465433" y="395953"/>
            <a:ext cx="108000" cy="108000"/>
          </a:xfrm>
          <a:prstGeom prst="ellipse">
            <a:avLst/>
          </a:prstGeom>
          <a:gradFill flip="none" rotWithShape="1">
            <a:gsLst>
              <a:gs pos="15000">
                <a:schemeClr val="accent1">
                  <a:lumMod val="75000"/>
                </a:schemeClr>
              </a:gs>
              <a:gs pos="61000">
                <a:schemeClr val="accent1">
                  <a:lumMod val="80000"/>
                  <a:lumOff val="20000"/>
                </a:schemeClr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7" name="楕円 276">
            <a:extLst>
              <a:ext uri="{FF2B5EF4-FFF2-40B4-BE49-F238E27FC236}">
                <a16:creationId xmlns:a16="http://schemas.microsoft.com/office/drawing/2014/main" id="{703562DC-9DC4-D76A-F47A-D3D9505FD89A}"/>
              </a:ext>
            </a:extLst>
          </p:cNvPr>
          <p:cNvSpPr>
            <a:spLocks noChangeAspect="1"/>
          </p:cNvSpPr>
          <p:nvPr/>
        </p:nvSpPr>
        <p:spPr>
          <a:xfrm>
            <a:off x="7183965" y="1573812"/>
            <a:ext cx="144000" cy="144000"/>
          </a:xfrm>
          <a:prstGeom prst="ellipse">
            <a:avLst/>
          </a:prstGeom>
          <a:noFill/>
          <a:ln>
            <a:gradFill>
              <a:gsLst>
                <a:gs pos="0">
                  <a:srgbClr val="577CBE"/>
                </a:gs>
                <a:gs pos="61000">
                  <a:srgbClr val="375D9F"/>
                </a:gs>
                <a:gs pos="100000">
                  <a:srgbClr val="577CBE"/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8" name="楕円 277">
            <a:extLst>
              <a:ext uri="{FF2B5EF4-FFF2-40B4-BE49-F238E27FC236}">
                <a16:creationId xmlns:a16="http://schemas.microsoft.com/office/drawing/2014/main" id="{2CE53169-2144-AAAF-AF76-90526E057F65}"/>
              </a:ext>
            </a:extLst>
          </p:cNvPr>
          <p:cNvSpPr>
            <a:spLocks noChangeAspect="1"/>
          </p:cNvSpPr>
          <p:nvPr/>
        </p:nvSpPr>
        <p:spPr>
          <a:xfrm>
            <a:off x="1529103" y="235645"/>
            <a:ext cx="144000" cy="144000"/>
          </a:xfrm>
          <a:prstGeom prst="ellipse">
            <a:avLst/>
          </a:prstGeom>
          <a:noFill/>
          <a:ln>
            <a:gradFill>
              <a:gsLst>
                <a:gs pos="62000">
                  <a:srgbClr val="577CBE"/>
                </a:gs>
                <a:gs pos="0">
                  <a:srgbClr val="375D9F"/>
                </a:gs>
                <a:gs pos="100000">
                  <a:srgbClr val="577CBE"/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37695AE-07D8-6B27-7525-B90810FDC4B0}"/>
              </a:ext>
            </a:extLst>
          </p:cNvPr>
          <p:cNvSpPr txBox="1"/>
          <p:nvPr/>
        </p:nvSpPr>
        <p:spPr>
          <a:xfrm>
            <a:off x="677686" y="9144068"/>
            <a:ext cx="5809283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r>
              <a:rPr lang="en-US" altLang="ja-JP" sz="800">
                <a:ea typeface="BIZ UDPゴシック"/>
              </a:rPr>
              <a:t>※</a:t>
            </a:r>
            <a:r>
              <a:rPr lang="ja-JP" altLang="en-US" sz="800">
                <a:ea typeface="BIZ UDPゴシック"/>
              </a:rPr>
              <a:t>ビューワの</a:t>
            </a:r>
            <a:r>
              <a:rPr lang="af-ZA" sz="800">
                <a:ea typeface="BIZ UDPゴシック"/>
              </a:rPr>
              <a:t>WCAG</a:t>
            </a:r>
            <a:r>
              <a:rPr lang="ja-JP" altLang="en-US" sz="800">
                <a:ea typeface="BIZ UDPゴシック"/>
              </a:rPr>
              <a:t>対応を含むリニューアルは今後順次行います。今回のアップデートは電子図書館サイトが対象となります。​</a:t>
            </a:r>
            <a:endParaRPr lang="ja-JP" altLang="en-US" sz="800" spc="80">
              <a:solidFill>
                <a:schemeClr val="tx1">
                  <a:lumMod val="75000"/>
                  <a:lumOff val="25000"/>
                </a:schemeClr>
              </a:solidFill>
              <a:latin typeface="BIZ UDPゴシック" panose="020B0400000000000000" pitchFamily="50" charset="-128"/>
              <a:ea typeface="BIZ UDPゴシック"/>
              <a:cs typeface="Meiryo UI" pitchFamily="50" charset="-128"/>
            </a:endParaRPr>
          </a:p>
        </p:txBody>
      </p:sp>
      <p:sp>
        <p:nvSpPr>
          <p:cNvPr id="47" name="四角形: 角を丸くする 46">
            <a:extLst>
              <a:ext uri="{FF2B5EF4-FFF2-40B4-BE49-F238E27FC236}">
                <a16:creationId xmlns:a16="http://schemas.microsoft.com/office/drawing/2014/main" id="{A0F6D707-1CB5-95A3-3B39-45F56BBBBA9B}"/>
              </a:ext>
            </a:extLst>
          </p:cNvPr>
          <p:cNvSpPr/>
          <p:nvPr/>
        </p:nvSpPr>
        <p:spPr>
          <a:xfrm>
            <a:off x="1632025" y="6162668"/>
            <a:ext cx="150794" cy="4319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1" name="グループ化 30">
            <a:extLst>
              <a:ext uri="{FF2B5EF4-FFF2-40B4-BE49-F238E27FC236}">
                <a16:creationId xmlns:a16="http://schemas.microsoft.com/office/drawing/2014/main" id="{3E1250C2-B7FC-E95E-0508-F134203A22D9}"/>
              </a:ext>
            </a:extLst>
          </p:cNvPr>
          <p:cNvGrpSpPr/>
          <p:nvPr/>
        </p:nvGrpSpPr>
        <p:grpSpPr>
          <a:xfrm>
            <a:off x="1879600" y="3142907"/>
            <a:ext cx="4132789" cy="2811589"/>
            <a:chOff x="-5487900" y="2279402"/>
            <a:chExt cx="7559675" cy="5532204"/>
          </a:xfrm>
        </p:grpSpPr>
        <p:pic>
          <p:nvPicPr>
            <p:cNvPr id="28" name="図 27">
              <a:extLst>
                <a:ext uri="{FF2B5EF4-FFF2-40B4-BE49-F238E27FC236}">
                  <a16:creationId xmlns:a16="http://schemas.microsoft.com/office/drawing/2014/main" id="{57F7D3E2-0FA6-22E0-113D-ED5D245299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5487900" y="5191101"/>
              <a:ext cx="7559675" cy="871962"/>
            </a:xfrm>
            <a:prstGeom prst="rect">
              <a:avLst/>
            </a:prstGeom>
          </p:spPr>
        </p:pic>
        <p:pic>
          <p:nvPicPr>
            <p:cNvPr id="30" name="図 29">
              <a:extLst>
                <a:ext uri="{FF2B5EF4-FFF2-40B4-BE49-F238E27FC236}">
                  <a16:creationId xmlns:a16="http://schemas.microsoft.com/office/drawing/2014/main" id="{1B491D5F-90BC-ED47-9752-4CFEBF30F2C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b="36566"/>
            <a:stretch>
              <a:fillRect/>
            </a:stretch>
          </p:blipFill>
          <p:spPr>
            <a:xfrm>
              <a:off x="-5487900" y="6013334"/>
              <a:ext cx="7559675" cy="1798272"/>
            </a:xfrm>
            <a:prstGeom prst="rect">
              <a:avLst/>
            </a:prstGeom>
          </p:spPr>
        </p:pic>
        <p:pic>
          <p:nvPicPr>
            <p:cNvPr id="26" name="図 25">
              <a:extLst>
                <a:ext uri="{FF2B5EF4-FFF2-40B4-BE49-F238E27FC236}">
                  <a16:creationId xmlns:a16="http://schemas.microsoft.com/office/drawing/2014/main" id="{7A85B48F-41AC-12BC-BF33-4A8E050510D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-5487900" y="2279402"/>
              <a:ext cx="7559675" cy="2991871"/>
            </a:xfrm>
            <a:prstGeom prst="rect">
              <a:avLst/>
            </a:prstGeom>
          </p:spPr>
        </p:pic>
      </p:grpSp>
      <p:sp>
        <p:nvSpPr>
          <p:cNvPr id="46" name="フリーフォーム: 図形 45" descr="スマート フォン 単色塗りつぶし">
            <a:extLst>
              <a:ext uri="{FF2B5EF4-FFF2-40B4-BE49-F238E27FC236}">
                <a16:creationId xmlns:a16="http://schemas.microsoft.com/office/drawing/2014/main" id="{091189B1-0832-06E1-9837-7C2B31C71DBB}"/>
              </a:ext>
            </a:extLst>
          </p:cNvPr>
          <p:cNvSpPr>
            <a:spLocks/>
          </p:cNvSpPr>
          <p:nvPr/>
        </p:nvSpPr>
        <p:spPr>
          <a:xfrm>
            <a:off x="1147128" y="3720025"/>
            <a:ext cx="1120587" cy="2517186"/>
          </a:xfrm>
          <a:custGeom>
            <a:avLst/>
            <a:gdLst>
              <a:gd name="csX0" fmla="*/ 157500 w 1260000"/>
              <a:gd name="csY0" fmla="*/ 363273 h 2664000"/>
              <a:gd name="csX1" fmla="*/ 1102500 w 1260000"/>
              <a:gd name="csY1" fmla="*/ 363273 h 2664000"/>
              <a:gd name="csX2" fmla="*/ 1100384 w 1260000"/>
              <a:gd name="csY2" fmla="*/ 2527743 h 2664000"/>
              <a:gd name="csX3" fmla="*/ 157500 w 1260000"/>
              <a:gd name="csY3" fmla="*/ 2520420 h 2664000"/>
              <a:gd name="csX4" fmla="*/ 54000 w 1260000"/>
              <a:gd name="csY4" fmla="*/ 56455 h 2664000"/>
              <a:gd name="csX5" fmla="*/ 54000 w 1260000"/>
              <a:gd name="csY5" fmla="*/ 2541337 h 2664000"/>
              <a:gd name="csX6" fmla="*/ 1206000 w 1260000"/>
              <a:gd name="csY6" fmla="*/ 2541337 h 2664000"/>
              <a:gd name="csX7" fmla="*/ 1206000 w 1260000"/>
              <a:gd name="csY7" fmla="*/ 56455 h 2664000"/>
              <a:gd name="csX8" fmla="*/ 52500 w 1260000"/>
              <a:gd name="csY8" fmla="*/ 0 h 2664000"/>
              <a:gd name="csX9" fmla="*/ 1207500 w 1260000"/>
              <a:gd name="csY9" fmla="*/ 0 h 2664000"/>
              <a:gd name="csX10" fmla="*/ 1260000 w 1260000"/>
              <a:gd name="csY10" fmla="*/ 60546 h 2664000"/>
              <a:gd name="csX11" fmla="*/ 1260000 w 1260000"/>
              <a:gd name="csY11" fmla="*/ 2603455 h 2664000"/>
              <a:gd name="csX12" fmla="*/ 1207500 w 1260000"/>
              <a:gd name="csY12" fmla="*/ 2664000 h 2664000"/>
              <a:gd name="csX13" fmla="*/ 52500 w 1260000"/>
              <a:gd name="csY13" fmla="*/ 2664000 h 2664000"/>
              <a:gd name="csX14" fmla="*/ 0 w 1260000"/>
              <a:gd name="csY14" fmla="*/ 2603455 h 2664000"/>
              <a:gd name="csX15" fmla="*/ 0 w 1260000"/>
              <a:gd name="csY15" fmla="*/ 60546 h 2664000"/>
              <a:gd name="csX16" fmla="*/ 52500 w 1260000"/>
              <a:gd name="csY16" fmla="*/ 0 h 2664000"/>
              <a:gd name="csX0" fmla="*/ 157500 w 1260000"/>
              <a:gd name="csY0" fmla="*/ 2520420 h 2664000"/>
              <a:gd name="csX1" fmla="*/ 1102500 w 1260000"/>
              <a:gd name="csY1" fmla="*/ 363273 h 2664000"/>
              <a:gd name="csX2" fmla="*/ 1100384 w 1260000"/>
              <a:gd name="csY2" fmla="*/ 2527743 h 2664000"/>
              <a:gd name="csX3" fmla="*/ 157500 w 1260000"/>
              <a:gd name="csY3" fmla="*/ 2520420 h 2664000"/>
              <a:gd name="csX4" fmla="*/ 54000 w 1260000"/>
              <a:gd name="csY4" fmla="*/ 56455 h 2664000"/>
              <a:gd name="csX5" fmla="*/ 54000 w 1260000"/>
              <a:gd name="csY5" fmla="*/ 2541337 h 2664000"/>
              <a:gd name="csX6" fmla="*/ 1206000 w 1260000"/>
              <a:gd name="csY6" fmla="*/ 2541337 h 2664000"/>
              <a:gd name="csX7" fmla="*/ 1206000 w 1260000"/>
              <a:gd name="csY7" fmla="*/ 56455 h 2664000"/>
              <a:gd name="csX8" fmla="*/ 54000 w 1260000"/>
              <a:gd name="csY8" fmla="*/ 56455 h 2664000"/>
              <a:gd name="csX9" fmla="*/ 52500 w 1260000"/>
              <a:gd name="csY9" fmla="*/ 0 h 2664000"/>
              <a:gd name="csX10" fmla="*/ 1207500 w 1260000"/>
              <a:gd name="csY10" fmla="*/ 0 h 2664000"/>
              <a:gd name="csX11" fmla="*/ 1260000 w 1260000"/>
              <a:gd name="csY11" fmla="*/ 60546 h 2664000"/>
              <a:gd name="csX12" fmla="*/ 1260000 w 1260000"/>
              <a:gd name="csY12" fmla="*/ 2603455 h 2664000"/>
              <a:gd name="csX13" fmla="*/ 1207500 w 1260000"/>
              <a:gd name="csY13" fmla="*/ 2664000 h 2664000"/>
              <a:gd name="csX14" fmla="*/ 52500 w 1260000"/>
              <a:gd name="csY14" fmla="*/ 2664000 h 2664000"/>
              <a:gd name="csX15" fmla="*/ 0 w 1260000"/>
              <a:gd name="csY15" fmla="*/ 2603455 h 2664000"/>
              <a:gd name="csX16" fmla="*/ 0 w 1260000"/>
              <a:gd name="csY16" fmla="*/ 60546 h 2664000"/>
              <a:gd name="csX17" fmla="*/ 52500 w 1260000"/>
              <a:gd name="csY17" fmla="*/ 0 h 2664000"/>
              <a:gd name="csX0" fmla="*/ 157500 w 1260000"/>
              <a:gd name="csY0" fmla="*/ 2520420 h 2664000"/>
              <a:gd name="csX1" fmla="*/ 1100384 w 1260000"/>
              <a:gd name="csY1" fmla="*/ 2527743 h 2664000"/>
              <a:gd name="csX2" fmla="*/ 157500 w 1260000"/>
              <a:gd name="csY2" fmla="*/ 2520420 h 2664000"/>
              <a:gd name="csX3" fmla="*/ 54000 w 1260000"/>
              <a:gd name="csY3" fmla="*/ 56455 h 2664000"/>
              <a:gd name="csX4" fmla="*/ 54000 w 1260000"/>
              <a:gd name="csY4" fmla="*/ 2541337 h 2664000"/>
              <a:gd name="csX5" fmla="*/ 1206000 w 1260000"/>
              <a:gd name="csY5" fmla="*/ 2541337 h 2664000"/>
              <a:gd name="csX6" fmla="*/ 1206000 w 1260000"/>
              <a:gd name="csY6" fmla="*/ 56455 h 2664000"/>
              <a:gd name="csX7" fmla="*/ 54000 w 1260000"/>
              <a:gd name="csY7" fmla="*/ 56455 h 2664000"/>
              <a:gd name="csX8" fmla="*/ 52500 w 1260000"/>
              <a:gd name="csY8" fmla="*/ 0 h 2664000"/>
              <a:gd name="csX9" fmla="*/ 1207500 w 1260000"/>
              <a:gd name="csY9" fmla="*/ 0 h 2664000"/>
              <a:gd name="csX10" fmla="*/ 1260000 w 1260000"/>
              <a:gd name="csY10" fmla="*/ 60546 h 2664000"/>
              <a:gd name="csX11" fmla="*/ 1260000 w 1260000"/>
              <a:gd name="csY11" fmla="*/ 2603455 h 2664000"/>
              <a:gd name="csX12" fmla="*/ 1207500 w 1260000"/>
              <a:gd name="csY12" fmla="*/ 2664000 h 2664000"/>
              <a:gd name="csX13" fmla="*/ 52500 w 1260000"/>
              <a:gd name="csY13" fmla="*/ 2664000 h 2664000"/>
              <a:gd name="csX14" fmla="*/ 0 w 1260000"/>
              <a:gd name="csY14" fmla="*/ 2603455 h 2664000"/>
              <a:gd name="csX15" fmla="*/ 0 w 1260000"/>
              <a:gd name="csY15" fmla="*/ 60546 h 2664000"/>
              <a:gd name="csX16" fmla="*/ 52500 w 1260000"/>
              <a:gd name="csY16" fmla="*/ 0 h 2664000"/>
              <a:gd name="csX0" fmla="*/ 54000 w 1260000"/>
              <a:gd name="csY0" fmla="*/ 56455 h 2664000"/>
              <a:gd name="csX1" fmla="*/ 54000 w 1260000"/>
              <a:gd name="csY1" fmla="*/ 2541337 h 2664000"/>
              <a:gd name="csX2" fmla="*/ 1206000 w 1260000"/>
              <a:gd name="csY2" fmla="*/ 2541337 h 2664000"/>
              <a:gd name="csX3" fmla="*/ 1206000 w 1260000"/>
              <a:gd name="csY3" fmla="*/ 56455 h 2664000"/>
              <a:gd name="csX4" fmla="*/ 54000 w 1260000"/>
              <a:gd name="csY4" fmla="*/ 56455 h 2664000"/>
              <a:gd name="csX5" fmla="*/ 52500 w 1260000"/>
              <a:gd name="csY5" fmla="*/ 0 h 2664000"/>
              <a:gd name="csX6" fmla="*/ 1207500 w 1260000"/>
              <a:gd name="csY6" fmla="*/ 0 h 2664000"/>
              <a:gd name="csX7" fmla="*/ 1260000 w 1260000"/>
              <a:gd name="csY7" fmla="*/ 60546 h 2664000"/>
              <a:gd name="csX8" fmla="*/ 1260000 w 1260000"/>
              <a:gd name="csY8" fmla="*/ 2603455 h 2664000"/>
              <a:gd name="csX9" fmla="*/ 1207500 w 1260000"/>
              <a:gd name="csY9" fmla="*/ 2664000 h 2664000"/>
              <a:gd name="csX10" fmla="*/ 52500 w 1260000"/>
              <a:gd name="csY10" fmla="*/ 2664000 h 2664000"/>
              <a:gd name="csX11" fmla="*/ 0 w 1260000"/>
              <a:gd name="csY11" fmla="*/ 2603455 h 2664000"/>
              <a:gd name="csX12" fmla="*/ 0 w 1260000"/>
              <a:gd name="csY12" fmla="*/ 60546 h 2664000"/>
              <a:gd name="csX13" fmla="*/ 52500 w 1260000"/>
              <a:gd name="csY13" fmla="*/ 0 h 26640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</a:cxnLst>
            <a:rect l="l" t="t" r="r" b="b"/>
            <a:pathLst>
              <a:path w="1260000" h="2664000">
                <a:moveTo>
                  <a:pt x="54000" y="56455"/>
                </a:moveTo>
                <a:lnTo>
                  <a:pt x="54000" y="2541337"/>
                </a:lnTo>
                <a:lnTo>
                  <a:pt x="1206000" y="2541337"/>
                </a:lnTo>
                <a:lnTo>
                  <a:pt x="1206000" y="56455"/>
                </a:lnTo>
                <a:lnTo>
                  <a:pt x="54000" y="56455"/>
                </a:lnTo>
                <a:close/>
                <a:moveTo>
                  <a:pt x="52500" y="0"/>
                </a:moveTo>
                <a:lnTo>
                  <a:pt x="1207500" y="0"/>
                </a:lnTo>
                <a:cubicBezTo>
                  <a:pt x="1236377" y="0"/>
                  <a:pt x="1260000" y="27247"/>
                  <a:pt x="1260000" y="60546"/>
                </a:cubicBezTo>
                <a:lnTo>
                  <a:pt x="1260000" y="2603455"/>
                </a:lnTo>
                <a:cubicBezTo>
                  <a:pt x="1260000" y="2636756"/>
                  <a:pt x="1236377" y="2664000"/>
                  <a:pt x="1207500" y="2664000"/>
                </a:cubicBezTo>
                <a:lnTo>
                  <a:pt x="52500" y="2664000"/>
                </a:lnTo>
                <a:cubicBezTo>
                  <a:pt x="23624" y="2664000"/>
                  <a:pt x="0" y="2636756"/>
                  <a:pt x="0" y="2603455"/>
                </a:cubicBezTo>
                <a:lnTo>
                  <a:pt x="0" y="60546"/>
                </a:lnTo>
                <a:cubicBezTo>
                  <a:pt x="0" y="27247"/>
                  <a:pt x="23624" y="0"/>
                  <a:pt x="52500" y="0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wrap="square">
            <a:noAutofit/>
          </a:bodyPr>
          <a:lstStyle/>
          <a:p>
            <a:endParaRPr lang="ja-JP" altLang="en-US"/>
          </a:p>
        </p:txBody>
      </p:sp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B000A6EE-B9FB-13A5-B88C-19817C6BB086}"/>
              </a:ext>
            </a:extLst>
          </p:cNvPr>
          <p:cNvGrpSpPr/>
          <p:nvPr/>
        </p:nvGrpSpPr>
        <p:grpSpPr>
          <a:xfrm>
            <a:off x="1183576" y="3771918"/>
            <a:ext cx="1046625" cy="2414738"/>
            <a:chOff x="8529149" y="1363181"/>
            <a:chExt cx="3826222" cy="9521549"/>
          </a:xfrm>
        </p:grpSpPr>
        <p:pic>
          <p:nvPicPr>
            <p:cNvPr id="16" name="図 15">
              <a:extLst>
                <a:ext uri="{FF2B5EF4-FFF2-40B4-BE49-F238E27FC236}">
                  <a16:creationId xmlns:a16="http://schemas.microsoft.com/office/drawing/2014/main" id="{37C4F369-AF37-23E9-DC37-93F2FA2C93E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529150" y="1363181"/>
              <a:ext cx="3826221" cy="4223584"/>
            </a:xfrm>
            <a:prstGeom prst="rect">
              <a:avLst/>
            </a:prstGeom>
          </p:spPr>
        </p:pic>
        <p:pic>
          <p:nvPicPr>
            <p:cNvPr id="18" name="図 17">
              <a:extLst>
                <a:ext uri="{FF2B5EF4-FFF2-40B4-BE49-F238E27FC236}">
                  <a16:creationId xmlns:a16="http://schemas.microsoft.com/office/drawing/2014/main" id="{4B33ECDA-ABC0-ECAE-EC8C-A7EEE2BEB09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529150" y="5574065"/>
              <a:ext cx="3826221" cy="1842963"/>
            </a:xfrm>
            <a:prstGeom prst="rect">
              <a:avLst/>
            </a:prstGeom>
          </p:spPr>
        </p:pic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CA710CF3-7666-1D44-48D1-24DF30FC7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 b="3453"/>
            <a:stretch>
              <a:fillRect/>
            </a:stretch>
          </p:blipFill>
          <p:spPr>
            <a:xfrm>
              <a:off x="8529149" y="7411519"/>
              <a:ext cx="3826222" cy="3473211"/>
            </a:xfrm>
            <a:prstGeom prst="rect">
              <a:avLst/>
            </a:prstGeom>
          </p:spPr>
        </p:pic>
      </p:grp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46CB158-ACE8-37A5-3E7B-AC794FA2A670}"/>
              </a:ext>
            </a:extLst>
          </p:cNvPr>
          <p:cNvSpPr txBox="1"/>
          <p:nvPr/>
        </p:nvSpPr>
        <p:spPr>
          <a:xfrm>
            <a:off x="452362" y="356726"/>
            <a:ext cx="942566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kumimoji="1" lang="ja-JP" altLang="en-US" sz="1050" b="1" dirty="0"/>
              <a:t>ご利用者様向け</a:t>
            </a:r>
          </a:p>
        </p:txBody>
      </p:sp>
    </p:spTree>
    <p:extLst>
      <p:ext uri="{BB962C8B-B14F-4D97-AF65-F5344CB8AC3E}">
        <p14:creationId xmlns:p14="http://schemas.microsoft.com/office/powerpoint/2010/main" val="3110620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4">
                <a:lumMod val="60000"/>
                <a:lumOff val="40000"/>
              </a:schemeClr>
            </a:gs>
            <a:gs pos="36000">
              <a:srgbClr val="D876BA"/>
            </a:gs>
          </a:gsLst>
          <a:lin ang="36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8D53665-BEB5-02F5-5804-ECE07D2EDF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グラフィックス 3" descr="風船と吹き流しと紙吹雪">
            <a:extLst>
              <a:ext uri="{FF2B5EF4-FFF2-40B4-BE49-F238E27FC236}">
                <a16:creationId xmlns:a16="http://schemas.microsoft.com/office/drawing/2014/main" id="{2B4ED813-FFB9-C2B0-8DE4-CBC0ED66C1C1}"/>
              </a:ext>
            </a:extLst>
          </p:cNvPr>
          <p:cNvGrpSpPr/>
          <p:nvPr/>
        </p:nvGrpSpPr>
        <p:grpSpPr>
          <a:xfrm rot="1404420">
            <a:off x="3878618" y="-675725"/>
            <a:ext cx="3291833" cy="5560868"/>
            <a:chOff x="12710909" y="4480400"/>
            <a:chExt cx="3291833" cy="5560868"/>
          </a:xfrm>
          <a:solidFill>
            <a:srgbClr val="FFFFFF">
              <a:alpha val="80000"/>
            </a:srgbClr>
          </a:solidFill>
        </p:grpSpPr>
        <p:sp>
          <p:nvSpPr>
            <p:cNvPr id="43" name="フリーフォーム: 図形 42">
              <a:extLst>
                <a:ext uri="{FF2B5EF4-FFF2-40B4-BE49-F238E27FC236}">
                  <a16:creationId xmlns:a16="http://schemas.microsoft.com/office/drawing/2014/main" id="{D849C9A2-25D8-F365-B4E2-F34F50700BA6}"/>
                </a:ext>
              </a:extLst>
            </p:cNvPr>
            <p:cNvSpPr/>
            <p:nvPr/>
          </p:nvSpPr>
          <p:spPr>
            <a:xfrm>
              <a:off x="14924806" y="9600507"/>
              <a:ext cx="220380" cy="220380"/>
            </a:xfrm>
            <a:custGeom>
              <a:avLst/>
              <a:gdLst>
                <a:gd name="csX0" fmla="*/ 220380 w 220380"/>
                <a:gd name="csY0" fmla="*/ 110190 h 220380"/>
                <a:gd name="csX1" fmla="*/ 110190 w 220380"/>
                <a:gd name="csY1" fmla="*/ 220380 h 220380"/>
                <a:gd name="csX2" fmla="*/ 0 w 220380"/>
                <a:gd name="csY2" fmla="*/ 110190 h 220380"/>
                <a:gd name="csX3" fmla="*/ 110190 w 220380"/>
                <a:gd name="csY3" fmla="*/ 0 h 220380"/>
                <a:gd name="csX4" fmla="*/ 220380 w 220380"/>
                <a:gd name="csY4" fmla="*/ 110190 h 22038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220380" h="220380">
                  <a:moveTo>
                    <a:pt x="220380" y="110190"/>
                  </a:moveTo>
                  <a:cubicBezTo>
                    <a:pt x="220380" y="171047"/>
                    <a:pt x="171046" y="220380"/>
                    <a:pt x="110190" y="220380"/>
                  </a:cubicBezTo>
                  <a:cubicBezTo>
                    <a:pt x="49333" y="220380"/>
                    <a:pt x="0" y="171046"/>
                    <a:pt x="0" y="110190"/>
                  </a:cubicBezTo>
                  <a:cubicBezTo>
                    <a:pt x="0" y="49334"/>
                    <a:pt x="49334" y="0"/>
                    <a:pt x="110190" y="0"/>
                  </a:cubicBezTo>
                  <a:cubicBezTo>
                    <a:pt x="171047" y="0"/>
                    <a:pt x="220380" y="49334"/>
                    <a:pt x="220380" y="110190"/>
                  </a:cubicBezTo>
                  <a:close/>
                </a:path>
              </a:pathLst>
            </a:custGeom>
            <a:grpFill/>
            <a:ln w="7868" cap="flat">
              <a:noFill/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8" name="フリーフォーム: 図形 47">
              <a:extLst>
                <a:ext uri="{FF2B5EF4-FFF2-40B4-BE49-F238E27FC236}">
                  <a16:creationId xmlns:a16="http://schemas.microsoft.com/office/drawing/2014/main" id="{EAA57E45-32A9-E42D-F8E7-7CDA09F3FB31}"/>
                </a:ext>
              </a:extLst>
            </p:cNvPr>
            <p:cNvSpPr/>
            <p:nvPr/>
          </p:nvSpPr>
          <p:spPr>
            <a:xfrm>
              <a:off x="14255948" y="6214040"/>
              <a:ext cx="110182" cy="110182"/>
            </a:xfrm>
            <a:custGeom>
              <a:avLst/>
              <a:gdLst>
                <a:gd name="csX0" fmla="*/ 110182 w 110182"/>
                <a:gd name="csY0" fmla="*/ 55091 h 110182"/>
                <a:gd name="csX1" fmla="*/ 55091 w 110182"/>
                <a:gd name="csY1" fmla="*/ 110182 h 110182"/>
                <a:gd name="csX2" fmla="*/ 0 w 110182"/>
                <a:gd name="csY2" fmla="*/ 55091 h 110182"/>
                <a:gd name="csX3" fmla="*/ 55091 w 110182"/>
                <a:gd name="csY3" fmla="*/ 0 h 110182"/>
                <a:gd name="csX4" fmla="*/ 110182 w 110182"/>
                <a:gd name="csY4" fmla="*/ 55091 h 11018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110182" h="110182">
                  <a:moveTo>
                    <a:pt x="110182" y="55091"/>
                  </a:moveTo>
                  <a:cubicBezTo>
                    <a:pt x="110182" y="85517"/>
                    <a:pt x="85517" y="110182"/>
                    <a:pt x="55091" y="110182"/>
                  </a:cubicBezTo>
                  <a:cubicBezTo>
                    <a:pt x="24665" y="110182"/>
                    <a:pt x="0" y="85517"/>
                    <a:pt x="0" y="55091"/>
                  </a:cubicBezTo>
                  <a:cubicBezTo>
                    <a:pt x="0" y="24665"/>
                    <a:pt x="24665" y="0"/>
                    <a:pt x="55091" y="0"/>
                  </a:cubicBezTo>
                  <a:cubicBezTo>
                    <a:pt x="85517" y="0"/>
                    <a:pt x="110182" y="24665"/>
                    <a:pt x="110182" y="55091"/>
                  </a:cubicBezTo>
                  <a:close/>
                </a:path>
              </a:pathLst>
            </a:custGeom>
            <a:grpFill/>
            <a:ln w="7868" cap="flat">
              <a:noFill/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9" name="フリーフォーム: 図形 48">
              <a:extLst>
                <a:ext uri="{FF2B5EF4-FFF2-40B4-BE49-F238E27FC236}">
                  <a16:creationId xmlns:a16="http://schemas.microsoft.com/office/drawing/2014/main" id="{F6E54262-46DA-32C6-B008-6C5CC0152B11}"/>
                </a:ext>
              </a:extLst>
            </p:cNvPr>
            <p:cNvSpPr/>
            <p:nvPr/>
          </p:nvSpPr>
          <p:spPr>
            <a:xfrm>
              <a:off x="15145186" y="7418768"/>
              <a:ext cx="110189" cy="110188"/>
            </a:xfrm>
            <a:custGeom>
              <a:avLst/>
              <a:gdLst>
                <a:gd name="csX0" fmla="*/ 109521 w 110189"/>
                <a:gd name="csY0" fmla="*/ 46390 h 110188"/>
                <a:gd name="csX1" fmla="*/ 46398 w 110189"/>
                <a:gd name="csY1" fmla="*/ 109521 h 110188"/>
                <a:gd name="csX2" fmla="*/ 670 w 110189"/>
                <a:gd name="csY2" fmla="*/ 63817 h 110188"/>
                <a:gd name="csX3" fmla="*/ 63817 w 110189"/>
                <a:gd name="csY3" fmla="*/ 670 h 110188"/>
                <a:gd name="csX4" fmla="*/ 109521 w 110189"/>
                <a:gd name="csY4" fmla="*/ 46390 h 11018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110189" h="110188">
                  <a:moveTo>
                    <a:pt x="109521" y="46390"/>
                  </a:moveTo>
                  <a:cubicBezTo>
                    <a:pt x="115222" y="83614"/>
                    <a:pt x="83630" y="115215"/>
                    <a:pt x="46398" y="109521"/>
                  </a:cubicBezTo>
                  <a:cubicBezTo>
                    <a:pt x="23199" y="105978"/>
                    <a:pt x="4229" y="87016"/>
                    <a:pt x="670" y="63817"/>
                  </a:cubicBezTo>
                  <a:cubicBezTo>
                    <a:pt x="-5039" y="26577"/>
                    <a:pt x="26577" y="-5039"/>
                    <a:pt x="63817" y="670"/>
                  </a:cubicBezTo>
                  <a:cubicBezTo>
                    <a:pt x="87008" y="4229"/>
                    <a:pt x="105970" y="23191"/>
                    <a:pt x="109521" y="46390"/>
                  </a:cubicBezTo>
                  <a:close/>
                </a:path>
              </a:pathLst>
            </a:custGeom>
            <a:grpFill/>
            <a:ln w="7868" cap="flat">
              <a:noFill/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2" name="フリーフォーム: 図形 51">
              <a:extLst>
                <a:ext uri="{FF2B5EF4-FFF2-40B4-BE49-F238E27FC236}">
                  <a16:creationId xmlns:a16="http://schemas.microsoft.com/office/drawing/2014/main" id="{AC633B21-DF76-E0CC-D23F-41AC3AFFCB9D}"/>
                </a:ext>
              </a:extLst>
            </p:cNvPr>
            <p:cNvSpPr/>
            <p:nvPr/>
          </p:nvSpPr>
          <p:spPr>
            <a:xfrm>
              <a:off x="15556558" y="7683215"/>
              <a:ext cx="220377" cy="220382"/>
            </a:xfrm>
            <a:custGeom>
              <a:avLst/>
              <a:gdLst>
                <a:gd name="csX0" fmla="*/ 219042 w 220377"/>
                <a:gd name="csY0" fmla="*/ 92780 h 220382"/>
                <a:gd name="csX1" fmla="*/ 92796 w 220377"/>
                <a:gd name="csY1" fmla="*/ 219051 h 220382"/>
                <a:gd name="csX2" fmla="*/ 1340 w 220377"/>
                <a:gd name="csY2" fmla="*/ 127634 h 220382"/>
                <a:gd name="csX3" fmla="*/ 127634 w 220377"/>
                <a:gd name="csY3" fmla="*/ 1340 h 220382"/>
                <a:gd name="csX4" fmla="*/ 219042 w 220377"/>
                <a:gd name="csY4" fmla="*/ 92780 h 22038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220377" h="220382">
                  <a:moveTo>
                    <a:pt x="219042" y="92780"/>
                  </a:moveTo>
                  <a:cubicBezTo>
                    <a:pt x="230437" y="167227"/>
                    <a:pt x="167251" y="230429"/>
                    <a:pt x="92796" y="219051"/>
                  </a:cubicBezTo>
                  <a:cubicBezTo>
                    <a:pt x="46391" y="211956"/>
                    <a:pt x="8458" y="174039"/>
                    <a:pt x="1340" y="127634"/>
                  </a:cubicBezTo>
                  <a:cubicBezTo>
                    <a:pt x="-10079" y="53155"/>
                    <a:pt x="53163" y="-10079"/>
                    <a:pt x="127634" y="1340"/>
                  </a:cubicBezTo>
                  <a:cubicBezTo>
                    <a:pt x="174023" y="8467"/>
                    <a:pt x="211940" y="46383"/>
                    <a:pt x="219042" y="92780"/>
                  </a:cubicBezTo>
                  <a:close/>
                </a:path>
              </a:pathLst>
            </a:custGeom>
            <a:grpFill/>
            <a:ln w="7868" cap="flat">
              <a:noFill/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3" name="フリーフォーム: 図形 52">
              <a:extLst>
                <a:ext uri="{FF2B5EF4-FFF2-40B4-BE49-F238E27FC236}">
                  <a16:creationId xmlns:a16="http://schemas.microsoft.com/office/drawing/2014/main" id="{D4FFF0C5-F146-0246-6EE7-F78041CCDBC7}"/>
                </a:ext>
              </a:extLst>
            </p:cNvPr>
            <p:cNvSpPr/>
            <p:nvPr/>
          </p:nvSpPr>
          <p:spPr>
            <a:xfrm>
              <a:off x="14292670" y="8061720"/>
              <a:ext cx="84329" cy="84291"/>
            </a:xfrm>
            <a:custGeom>
              <a:avLst/>
              <a:gdLst>
                <a:gd name="csX0" fmla="*/ 83186 w 84329"/>
                <a:gd name="csY0" fmla="*/ 78092 h 84291"/>
                <a:gd name="csX1" fmla="*/ 20157 w 84329"/>
                <a:gd name="csY1" fmla="*/ 51854 h 84291"/>
                <a:gd name="csX2" fmla="*/ 1140 w 84329"/>
                <a:gd name="csY2" fmla="*/ 6204 h 84291"/>
                <a:gd name="csX3" fmla="*/ 64192 w 84329"/>
                <a:gd name="csY3" fmla="*/ 32458 h 84291"/>
                <a:gd name="csX4" fmla="*/ 83186 w 84329"/>
                <a:gd name="csY4" fmla="*/ 78092 h 8429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84329" h="84291">
                  <a:moveTo>
                    <a:pt x="83186" y="78092"/>
                  </a:moveTo>
                  <a:cubicBezTo>
                    <a:pt x="76366" y="92967"/>
                    <a:pt x="44820" y="79840"/>
                    <a:pt x="20157" y="51854"/>
                  </a:cubicBezTo>
                  <a:cubicBezTo>
                    <a:pt x="4786" y="34411"/>
                    <a:pt x="-3105" y="15480"/>
                    <a:pt x="1140" y="6204"/>
                  </a:cubicBezTo>
                  <a:cubicBezTo>
                    <a:pt x="7951" y="-8687"/>
                    <a:pt x="39529" y="4464"/>
                    <a:pt x="64192" y="32458"/>
                  </a:cubicBezTo>
                  <a:cubicBezTo>
                    <a:pt x="79556" y="49893"/>
                    <a:pt x="87438" y="68823"/>
                    <a:pt x="83186" y="78092"/>
                  </a:cubicBezTo>
                  <a:close/>
                </a:path>
              </a:pathLst>
            </a:custGeom>
            <a:grpFill/>
            <a:ln w="7868" cap="flat">
              <a:noFill/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5" name="フリーフォーム: 図形 54">
              <a:extLst>
                <a:ext uri="{FF2B5EF4-FFF2-40B4-BE49-F238E27FC236}">
                  <a16:creationId xmlns:a16="http://schemas.microsoft.com/office/drawing/2014/main" id="{EC868D8B-950E-17AD-F578-8A86449C3687}"/>
                </a:ext>
              </a:extLst>
            </p:cNvPr>
            <p:cNvSpPr/>
            <p:nvPr/>
          </p:nvSpPr>
          <p:spPr>
            <a:xfrm>
              <a:off x="15351014" y="9100985"/>
              <a:ext cx="110189" cy="110187"/>
            </a:xfrm>
            <a:custGeom>
              <a:avLst/>
              <a:gdLst>
                <a:gd name="csX0" fmla="*/ 109521 w 110189"/>
                <a:gd name="csY0" fmla="*/ 46390 h 110187"/>
                <a:gd name="csX1" fmla="*/ 46398 w 110189"/>
                <a:gd name="csY1" fmla="*/ 109521 h 110187"/>
                <a:gd name="csX2" fmla="*/ 670 w 110189"/>
                <a:gd name="csY2" fmla="*/ 63817 h 110187"/>
                <a:gd name="csX3" fmla="*/ 63817 w 110189"/>
                <a:gd name="csY3" fmla="*/ 670 h 110187"/>
                <a:gd name="csX4" fmla="*/ 109521 w 110189"/>
                <a:gd name="csY4" fmla="*/ 46390 h 11018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110189" h="110187">
                  <a:moveTo>
                    <a:pt x="109521" y="46390"/>
                  </a:moveTo>
                  <a:cubicBezTo>
                    <a:pt x="115222" y="83613"/>
                    <a:pt x="83630" y="115214"/>
                    <a:pt x="46398" y="109521"/>
                  </a:cubicBezTo>
                  <a:cubicBezTo>
                    <a:pt x="23191" y="105978"/>
                    <a:pt x="4229" y="87015"/>
                    <a:pt x="670" y="63817"/>
                  </a:cubicBezTo>
                  <a:cubicBezTo>
                    <a:pt x="-5039" y="26577"/>
                    <a:pt x="26577" y="-5040"/>
                    <a:pt x="63817" y="670"/>
                  </a:cubicBezTo>
                  <a:cubicBezTo>
                    <a:pt x="87016" y="4229"/>
                    <a:pt x="105970" y="23191"/>
                    <a:pt x="109521" y="46390"/>
                  </a:cubicBezTo>
                  <a:close/>
                </a:path>
              </a:pathLst>
            </a:custGeom>
            <a:grpFill/>
            <a:ln w="7868" cap="flat">
              <a:noFill/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6" name="フリーフォーム: 図形 55">
              <a:extLst>
                <a:ext uri="{FF2B5EF4-FFF2-40B4-BE49-F238E27FC236}">
                  <a16:creationId xmlns:a16="http://schemas.microsoft.com/office/drawing/2014/main" id="{0818F751-7383-AE62-95D6-7CE8B380EB0C}"/>
                </a:ext>
              </a:extLst>
            </p:cNvPr>
            <p:cNvSpPr/>
            <p:nvPr/>
          </p:nvSpPr>
          <p:spPr>
            <a:xfrm>
              <a:off x="14219598" y="8601462"/>
              <a:ext cx="220377" cy="220376"/>
            </a:xfrm>
            <a:custGeom>
              <a:avLst/>
              <a:gdLst>
                <a:gd name="csX0" fmla="*/ 219042 w 220377"/>
                <a:gd name="csY0" fmla="*/ 92774 h 220376"/>
                <a:gd name="csX1" fmla="*/ 92796 w 220377"/>
                <a:gd name="csY1" fmla="*/ 219044 h 220376"/>
                <a:gd name="csX2" fmla="*/ 1340 w 220377"/>
                <a:gd name="csY2" fmla="*/ 127627 h 220376"/>
                <a:gd name="csX3" fmla="*/ 127633 w 220377"/>
                <a:gd name="csY3" fmla="*/ 1341 h 220376"/>
                <a:gd name="csX4" fmla="*/ 219042 w 220377"/>
                <a:gd name="csY4" fmla="*/ 92774 h 22037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220377" h="220376">
                  <a:moveTo>
                    <a:pt x="219042" y="92774"/>
                  </a:moveTo>
                  <a:cubicBezTo>
                    <a:pt x="230437" y="167221"/>
                    <a:pt x="167251" y="230423"/>
                    <a:pt x="92796" y="219044"/>
                  </a:cubicBezTo>
                  <a:cubicBezTo>
                    <a:pt x="46391" y="211949"/>
                    <a:pt x="8458" y="174033"/>
                    <a:pt x="1340" y="127627"/>
                  </a:cubicBezTo>
                  <a:cubicBezTo>
                    <a:pt x="-10079" y="53149"/>
                    <a:pt x="53163" y="-10085"/>
                    <a:pt x="127633" y="1341"/>
                  </a:cubicBezTo>
                  <a:cubicBezTo>
                    <a:pt x="174023" y="8460"/>
                    <a:pt x="211939" y="46377"/>
                    <a:pt x="219042" y="92774"/>
                  </a:cubicBezTo>
                  <a:close/>
                </a:path>
              </a:pathLst>
            </a:custGeom>
            <a:grpFill/>
            <a:ln w="7868" cap="flat">
              <a:noFill/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7" name="フリーフォーム: 図形 56">
              <a:extLst>
                <a:ext uri="{FF2B5EF4-FFF2-40B4-BE49-F238E27FC236}">
                  <a16:creationId xmlns:a16="http://schemas.microsoft.com/office/drawing/2014/main" id="{3BA96085-E0DB-9C15-C38E-01FBCC08068C}"/>
                </a:ext>
              </a:extLst>
            </p:cNvPr>
            <p:cNvSpPr/>
            <p:nvPr/>
          </p:nvSpPr>
          <p:spPr>
            <a:xfrm>
              <a:off x="14219893" y="9409514"/>
              <a:ext cx="110184" cy="110183"/>
            </a:xfrm>
            <a:custGeom>
              <a:avLst/>
              <a:gdLst>
                <a:gd name="csX0" fmla="*/ 109518 w 110184"/>
                <a:gd name="csY0" fmla="*/ 46390 h 110183"/>
                <a:gd name="csX1" fmla="*/ 46371 w 110184"/>
                <a:gd name="csY1" fmla="*/ 109513 h 110183"/>
                <a:gd name="csX2" fmla="*/ 667 w 110184"/>
                <a:gd name="csY2" fmla="*/ 63793 h 110183"/>
                <a:gd name="csX3" fmla="*/ 63814 w 110184"/>
                <a:gd name="csY3" fmla="*/ 670 h 110183"/>
                <a:gd name="csX4" fmla="*/ 109518 w 110184"/>
                <a:gd name="csY4" fmla="*/ 46390 h 11018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110184" h="110183">
                  <a:moveTo>
                    <a:pt x="109518" y="46390"/>
                  </a:moveTo>
                  <a:cubicBezTo>
                    <a:pt x="115211" y="83622"/>
                    <a:pt x="83603" y="115223"/>
                    <a:pt x="46371" y="109513"/>
                  </a:cubicBezTo>
                  <a:cubicBezTo>
                    <a:pt x="23172" y="105954"/>
                    <a:pt x="4210" y="86992"/>
                    <a:pt x="667" y="63793"/>
                  </a:cubicBezTo>
                  <a:cubicBezTo>
                    <a:pt x="-5027" y="26562"/>
                    <a:pt x="26582" y="-5039"/>
                    <a:pt x="63814" y="670"/>
                  </a:cubicBezTo>
                  <a:cubicBezTo>
                    <a:pt x="87012" y="4229"/>
                    <a:pt x="105967" y="23192"/>
                    <a:pt x="109518" y="46390"/>
                  </a:cubicBezTo>
                  <a:close/>
                </a:path>
              </a:pathLst>
            </a:custGeom>
            <a:grpFill/>
            <a:ln w="7868" cap="flat">
              <a:noFill/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8" name="フリーフォーム: 図形 57">
              <a:extLst>
                <a:ext uri="{FF2B5EF4-FFF2-40B4-BE49-F238E27FC236}">
                  <a16:creationId xmlns:a16="http://schemas.microsoft.com/office/drawing/2014/main" id="{0113CC0A-72C0-078E-BD4A-BFCDB10AEB18}"/>
                </a:ext>
              </a:extLst>
            </p:cNvPr>
            <p:cNvSpPr/>
            <p:nvPr/>
          </p:nvSpPr>
          <p:spPr>
            <a:xfrm>
              <a:off x="12823484" y="7639149"/>
              <a:ext cx="110182" cy="110182"/>
            </a:xfrm>
            <a:custGeom>
              <a:avLst/>
              <a:gdLst>
                <a:gd name="csX0" fmla="*/ 110182 w 110182"/>
                <a:gd name="csY0" fmla="*/ 55091 h 110182"/>
                <a:gd name="csX1" fmla="*/ 55091 w 110182"/>
                <a:gd name="csY1" fmla="*/ 110182 h 110182"/>
                <a:gd name="csX2" fmla="*/ 0 w 110182"/>
                <a:gd name="csY2" fmla="*/ 55091 h 110182"/>
                <a:gd name="csX3" fmla="*/ 55091 w 110182"/>
                <a:gd name="csY3" fmla="*/ 0 h 110182"/>
                <a:gd name="csX4" fmla="*/ 110182 w 110182"/>
                <a:gd name="csY4" fmla="*/ 55091 h 11018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110182" h="110182">
                  <a:moveTo>
                    <a:pt x="110182" y="55091"/>
                  </a:moveTo>
                  <a:cubicBezTo>
                    <a:pt x="110182" y="85517"/>
                    <a:pt x="85517" y="110182"/>
                    <a:pt x="55091" y="110182"/>
                  </a:cubicBezTo>
                  <a:cubicBezTo>
                    <a:pt x="24665" y="110182"/>
                    <a:pt x="0" y="85517"/>
                    <a:pt x="0" y="55091"/>
                  </a:cubicBezTo>
                  <a:cubicBezTo>
                    <a:pt x="0" y="24665"/>
                    <a:pt x="24665" y="0"/>
                    <a:pt x="55091" y="0"/>
                  </a:cubicBezTo>
                  <a:cubicBezTo>
                    <a:pt x="85517" y="0"/>
                    <a:pt x="110182" y="24665"/>
                    <a:pt x="110182" y="55091"/>
                  </a:cubicBezTo>
                  <a:close/>
                </a:path>
              </a:pathLst>
            </a:custGeom>
            <a:grpFill/>
            <a:ln w="7868" cap="flat">
              <a:noFill/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9" name="フリーフォーム: 図形 58">
              <a:extLst>
                <a:ext uri="{FF2B5EF4-FFF2-40B4-BE49-F238E27FC236}">
                  <a16:creationId xmlns:a16="http://schemas.microsoft.com/office/drawing/2014/main" id="{32C05DBB-55C7-989E-4262-F0C505515458}"/>
                </a:ext>
              </a:extLst>
            </p:cNvPr>
            <p:cNvSpPr/>
            <p:nvPr/>
          </p:nvSpPr>
          <p:spPr>
            <a:xfrm>
              <a:off x="13014476" y="6992702"/>
              <a:ext cx="110189" cy="110187"/>
            </a:xfrm>
            <a:custGeom>
              <a:avLst/>
              <a:gdLst>
                <a:gd name="csX0" fmla="*/ 109521 w 110189"/>
                <a:gd name="csY0" fmla="*/ 46390 h 110187"/>
                <a:gd name="csX1" fmla="*/ 46398 w 110189"/>
                <a:gd name="csY1" fmla="*/ 109521 h 110187"/>
                <a:gd name="csX2" fmla="*/ 670 w 110189"/>
                <a:gd name="csY2" fmla="*/ 63817 h 110187"/>
                <a:gd name="csX3" fmla="*/ 63817 w 110189"/>
                <a:gd name="csY3" fmla="*/ 670 h 110187"/>
                <a:gd name="csX4" fmla="*/ 109521 w 110189"/>
                <a:gd name="csY4" fmla="*/ 46390 h 11018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110189" h="110187">
                  <a:moveTo>
                    <a:pt x="109521" y="46390"/>
                  </a:moveTo>
                  <a:cubicBezTo>
                    <a:pt x="115222" y="83614"/>
                    <a:pt x="83629" y="115215"/>
                    <a:pt x="46398" y="109521"/>
                  </a:cubicBezTo>
                  <a:cubicBezTo>
                    <a:pt x="23191" y="105978"/>
                    <a:pt x="4229" y="87015"/>
                    <a:pt x="670" y="63817"/>
                  </a:cubicBezTo>
                  <a:cubicBezTo>
                    <a:pt x="-5039" y="26577"/>
                    <a:pt x="26578" y="-5039"/>
                    <a:pt x="63817" y="670"/>
                  </a:cubicBezTo>
                  <a:cubicBezTo>
                    <a:pt x="87015" y="4229"/>
                    <a:pt x="105970" y="23191"/>
                    <a:pt x="109521" y="46390"/>
                  </a:cubicBezTo>
                  <a:close/>
                </a:path>
              </a:pathLst>
            </a:custGeom>
            <a:grpFill/>
            <a:ln w="7868" cap="flat">
              <a:noFill/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0" name="フリーフォーム: 図形 59">
              <a:extLst>
                <a:ext uri="{FF2B5EF4-FFF2-40B4-BE49-F238E27FC236}">
                  <a16:creationId xmlns:a16="http://schemas.microsoft.com/office/drawing/2014/main" id="{707E968B-6B8E-5B11-EE4B-9F111D32B086}"/>
                </a:ext>
              </a:extLst>
            </p:cNvPr>
            <p:cNvSpPr/>
            <p:nvPr/>
          </p:nvSpPr>
          <p:spPr>
            <a:xfrm>
              <a:off x="14094714" y="8858572"/>
              <a:ext cx="110189" cy="110187"/>
            </a:xfrm>
            <a:custGeom>
              <a:avLst/>
              <a:gdLst>
                <a:gd name="csX0" fmla="*/ 109521 w 110189"/>
                <a:gd name="csY0" fmla="*/ 46390 h 110187"/>
                <a:gd name="csX1" fmla="*/ 46398 w 110189"/>
                <a:gd name="csY1" fmla="*/ 109521 h 110187"/>
                <a:gd name="csX2" fmla="*/ 670 w 110189"/>
                <a:gd name="csY2" fmla="*/ 63817 h 110187"/>
                <a:gd name="csX3" fmla="*/ 63817 w 110189"/>
                <a:gd name="csY3" fmla="*/ 670 h 110187"/>
                <a:gd name="csX4" fmla="*/ 109521 w 110189"/>
                <a:gd name="csY4" fmla="*/ 46390 h 11018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110189" h="110187">
                  <a:moveTo>
                    <a:pt x="109521" y="46390"/>
                  </a:moveTo>
                  <a:cubicBezTo>
                    <a:pt x="115223" y="83613"/>
                    <a:pt x="83629" y="115214"/>
                    <a:pt x="46398" y="109521"/>
                  </a:cubicBezTo>
                  <a:cubicBezTo>
                    <a:pt x="23191" y="105978"/>
                    <a:pt x="4229" y="87015"/>
                    <a:pt x="670" y="63817"/>
                  </a:cubicBezTo>
                  <a:cubicBezTo>
                    <a:pt x="-5039" y="26577"/>
                    <a:pt x="26578" y="-5040"/>
                    <a:pt x="63817" y="670"/>
                  </a:cubicBezTo>
                  <a:cubicBezTo>
                    <a:pt x="87015" y="4229"/>
                    <a:pt x="105970" y="23191"/>
                    <a:pt x="109521" y="46390"/>
                  </a:cubicBezTo>
                  <a:close/>
                </a:path>
              </a:pathLst>
            </a:custGeom>
            <a:grpFill/>
            <a:ln w="7868" cap="flat">
              <a:noFill/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1" name="フリーフォーム: 図形 60">
              <a:extLst>
                <a:ext uri="{FF2B5EF4-FFF2-40B4-BE49-F238E27FC236}">
                  <a16:creationId xmlns:a16="http://schemas.microsoft.com/office/drawing/2014/main" id="{C1F006B9-E893-1231-FE9E-A929E8FF7CEA}"/>
                </a:ext>
              </a:extLst>
            </p:cNvPr>
            <p:cNvSpPr/>
            <p:nvPr/>
          </p:nvSpPr>
          <p:spPr>
            <a:xfrm>
              <a:off x="13661602" y="8017646"/>
              <a:ext cx="84326" cy="84291"/>
            </a:xfrm>
            <a:custGeom>
              <a:avLst/>
              <a:gdLst>
                <a:gd name="csX0" fmla="*/ 83186 w 84326"/>
                <a:gd name="csY0" fmla="*/ 78092 h 84291"/>
                <a:gd name="csX1" fmla="*/ 20157 w 84326"/>
                <a:gd name="csY1" fmla="*/ 51854 h 84291"/>
                <a:gd name="csX2" fmla="*/ 1140 w 84326"/>
                <a:gd name="csY2" fmla="*/ 6204 h 84291"/>
                <a:gd name="csX3" fmla="*/ 64192 w 84326"/>
                <a:gd name="csY3" fmla="*/ 32458 h 84291"/>
                <a:gd name="csX4" fmla="*/ 83186 w 84326"/>
                <a:gd name="csY4" fmla="*/ 78092 h 8429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84326" h="84291">
                  <a:moveTo>
                    <a:pt x="83186" y="78092"/>
                  </a:moveTo>
                  <a:cubicBezTo>
                    <a:pt x="76366" y="92967"/>
                    <a:pt x="44820" y="79840"/>
                    <a:pt x="20157" y="51854"/>
                  </a:cubicBezTo>
                  <a:cubicBezTo>
                    <a:pt x="4786" y="34411"/>
                    <a:pt x="-3105" y="15481"/>
                    <a:pt x="1140" y="6204"/>
                  </a:cubicBezTo>
                  <a:cubicBezTo>
                    <a:pt x="7951" y="-8687"/>
                    <a:pt x="39521" y="4464"/>
                    <a:pt x="64192" y="32458"/>
                  </a:cubicBezTo>
                  <a:cubicBezTo>
                    <a:pt x="79556" y="49893"/>
                    <a:pt x="87430" y="68824"/>
                    <a:pt x="83186" y="78092"/>
                  </a:cubicBezTo>
                  <a:close/>
                </a:path>
              </a:pathLst>
            </a:custGeom>
            <a:grpFill/>
            <a:ln w="7868" cap="flat">
              <a:noFill/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3" name="フリーフォーム: 図形 62">
              <a:extLst>
                <a:ext uri="{FF2B5EF4-FFF2-40B4-BE49-F238E27FC236}">
                  <a16:creationId xmlns:a16="http://schemas.microsoft.com/office/drawing/2014/main" id="{1C565252-BECC-7D76-027A-186CB373DEF7}"/>
                </a:ext>
              </a:extLst>
            </p:cNvPr>
            <p:cNvSpPr/>
            <p:nvPr/>
          </p:nvSpPr>
          <p:spPr>
            <a:xfrm>
              <a:off x="14785137" y="8616521"/>
              <a:ext cx="168664" cy="168590"/>
            </a:xfrm>
            <a:custGeom>
              <a:avLst/>
              <a:gdLst>
                <a:gd name="csX0" fmla="*/ 166379 w 168664"/>
                <a:gd name="csY0" fmla="*/ 156193 h 168590"/>
                <a:gd name="csX1" fmla="*/ 40314 w 168664"/>
                <a:gd name="csY1" fmla="*/ 103717 h 168590"/>
                <a:gd name="csX2" fmla="*/ 2279 w 168664"/>
                <a:gd name="csY2" fmla="*/ 12410 h 168590"/>
                <a:gd name="csX3" fmla="*/ 128384 w 168664"/>
                <a:gd name="csY3" fmla="*/ 64911 h 168590"/>
                <a:gd name="csX4" fmla="*/ 166379 w 168664"/>
                <a:gd name="csY4" fmla="*/ 156193 h 16859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168664" h="168590">
                  <a:moveTo>
                    <a:pt x="166379" y="156193"/>
                  </a:moveTo>
                  <a:cubicBezTo>
                    <a:pt x="152749" y="185944"/>
                    <a:pt x="89649" y="159682"/>
                    <a:pt x="40314" y="103717"/>
                  </a:cubicBezTo>
                  <a:cubicBezTo>
                    <a:pt x="9571" y="68840"/>
                    <a:pt x="-6210" y="30963"/>
                    <a:pt x="2279" y="12410"/>
                  </a:cubicBezTo>
                  <a:cubicBezTo>
                    <a:pt x="15911" y="-17372"/>
                    <a:pt x="79050" y="8922"/>
                    <a:pt x="128384" y="64911"/>
                  </a:cubicBezTo>
                  <a:cubicBezTo>
                    <a:pt x="159119" y="99795"/>
                    <a:pt x="174876" y="137649"/>
                    <a:pt x="166379" y="156193"/>
                  </a:cubicBezTo>
                  <a:close/>
                </a:path>
              </a:pathLst>
            </a:custGeom>
            <a:grpFill/>
            <a:ln w="7868" cap="flat">
              <a:noFill/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4" name="フリーフォーム: 図形 63">
              <a:extLst>
                <a:ext uri="{FF2B5EF4-FFF2-40B4-BE49-F238E27FC236}">
                  <a16:creationId xmlns:a16="http://schemas.microsoft.com/office/drawing/2014/main" id="{FA77C2E2-E3D5-709B-6088-309309AD3D23}"/>
                </a:ext>
              </a:extLst>
            </p:cNvPr>
            <p:cNvSpPr/>
            <p:nvPr/>
          </p:nvSpPr>
          <p:spPr>
            <a:xfrm>
              <a:off x="13616848" y="8777762"/>
              <a:ext cx="110189" cy="110187"/>
            </a:xfrm>
            <a:custGeom>
              <a:avLst/>
              <a:gdLst>
                <a:gd name="csX0" fmla="*/ 109521 w 110189"/>
                <a:gd name="csY0" fmla="*/ 46390 h 110187"/>
                <a:gd name="csX1" fmla="*/ 46398 w 110189"/>
                <a:gd name="csY1" fmla="*/ 109521 h 110187"/>
                <a:gd name="csX2" fmla="*/ 670 w 110189"/>
                <a:gd name="csY2" fmla="*/ 63817 h 110187"/>
                <a:gd name="csX3" fmla="*/ 63817 w 110189"/>
                <a:gd name="csY3" fmla="*/ 670 h 110187"/>
                <a:gd name="csX4" fmla="*/ 109521 w 110189"/>
                <a:gd name="csY4" fmla="*/ 46390 h 11018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110189" h="110187">
                  <a:moveTo>
                    <a:pt x="109521" y="46390"/>
                  </a:moveTo>
                  <a:cubicBezTo>
                    <a:pt x="115223" y="83614"/>
                    <a:pt x="83629" y="115215"/>
                    <a:pt x="46398" y="109521"/>
                  </a:cubicBezTo>
                  <a:cubicBezTo>
                    <a:pt x="23191" y="105970"/>
                    <a:pt x="4229" y="87015"/>
                    <a:pt x="670" y="63817"/>
                  </a:cubicBezTo>
                  <a:cubicBezTo>
                    <a:pt x="-5039" y="26577"/>
                    <a:pt x="26577" y="-5039"/>
                    <a:pt x="63817" y="670"/>
                  </a:cubicBezTo>
                  <a:cubicBezTo>
                    <a:pt x="87008" y="4229"/>
                    <a:pt x="105970" y="23191"/>
                    <a:pt x="109521" y="46390"/>
                  </a:cubicBezTo>
                  <a:close/>
                </a:path>
              </a:pathLst>
            </a:custGeom>
            <a:grpFill/>
            <a:ln w="7868" cap="flat">
              <a:noFill/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6" name="フリーフォーム: 図形 65">
              <a:extLst>
                <a:ext uri="{FF2B5EF4-FFF2-40B4-BE49-F238E27FC236}">
                  <a16:creationId xmlns:a16="http://schemas.microsoft.com/office/drawing/2014/main" id="{76502B9F-B67E-EF95-2C9D-ED8623293AD1}"/>
                </a:ext>
              </a:extLst>
            </p:cNvPr>
            <p:cNvSpPr/>
            <p:nvPr/>
          </p:nvSpPr>
          <p:spPr>
            <a:xfrm>
              <a:off x="13463260" y="9820892"/>
              <a:ext cx="220377" cy="220375"/>
            </a:xfrm>
            <a:custGeom>
              <a:avLst/>
              <a:gdLst>
                <a:gd name="csX0" fmla="*/ 219042 w 220377"/>
                <a:gd name="csY0" fmla="*/ 92774 h 220375"/>
                <a:gd name="csX1" fmla="*/ 92796 w 220377"/>
                <a:gd name="csY1" fmla="*/ 219044 h 220375"/>
                <a:gd name="csX2" fmla="*/ 1340 w 220377"/>
                <a:gd name="csY2" fmla="*/ 127627 h 220375"/>
                <a:gd name="csX3" fmla="*/ 127633 w 220377"/>
                <a:gd name="csY3" fmla="*/ 1341 h 220375"/>
                <a:gd name="csX4" fmla="*/ 219042 w 220377"/>
                <a:gd name="csY4" fmla="*/ 92774 h 22037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220377" h="220375">
                  <a:moveTo>
                    <a:pt x="219042" y="92774"/>
                  </a:moveTo>
                  <a:cubicBezTo>
                    <a:pt x="230437" y="167221"/>
                    <a:pt x="167251" y="230423"/>
                    <a:pt x="92796" y="219044"/>
                  </a:cubicBezTo>
                  <a:cubicBezTo>
                    <a:pt x="46390" y="211949"/>
                    <a:pt x="8458" y="174033"/>
                    <a:pt x="1340" y="127627"/>
                  </a:cubicBezTo>
                  <a:cubicBezTo>
                    <a:pt x="-10079" y="53149"/>
                    <a:pt x="53163" y="-10085"/>
                    <a:pt x="127633" y="1341"/>
                  </a:cubicBezTo>
                  <a:cubicBezTo>
                    <a:pt x="174023" y="8452"/>
                    <a:pt x="211939" y="46377"/>
                    <a:pt x="219042" y="92774"/>
                  </a:cubicBezTo>
                  <a:close/>
                </a:path>
              </a:pathLst>
            </a:custGeom>
            <a:grpFill/>
            <a:ln w="7868" cap="flat">
              <a:noFill/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7" name="フリーフォーム: 図形 66">
              <a:extLst>
                <a:ext uri="{FF2B5EF4-FFF2-40B4-BE49-F238E27FC236}">
                  <a16:creationId xmlns:a16="http://schemas.microsoft.com/office/drawing/2014/main" id="{E5D7121E-99A7-B4D8-A7FB-4493B20D53B8}"/>
                </a:ext>
              </a:extLst>
            </p:cNvPr>
            <p:cNvSpPr/>
            <p:nvPr/>
          </p:nvSpPr>
          <p:spPr>
            <a:xfrm>
              <a:off x="13771786" y="9350745"/>
              <a:ext cx="220379" cy="220383"/>
            </a:xfrm>
            <a:custGeom>
              <a:avLst/>
              <a:gdLst>
                <a:gd name="csX0" fmla="*/ 219045 w 220379"/>
                <a:gd name="csY0" fmla="*/ 92788 h 220383"/>
                <a:gd name="csX1" fmla="*/ 92752 w 220379"/>
                <a:gd name="csY1" fmla="*/ 219043 h 220383"/>
                <a:gd name="csX2" fmla="*/ 1335 w 220379"/>
                <a:gd name="csY2" fmla="*/ 127594 h 220383"/>
                <a:gd name="csX3" fmla="*/ 127628 w 220379"/>
                <a:gd name="csY3" fmla="*/ 1340 h 220383"/>
                <a:gd name="csX4" fmla="*/ 219045 w 220379"/>
                <a:gd name="csY4" fmla="*/ 92788 h 22038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220379" h="220383">
                  <a:moveTo>
                    <a:pt x="219045" y="92788"/>
                  </a:moveTo>
                  <a:cubicBezTo>
                    <a:pt x="230440" y="167251"/>
                    <a:pt x="167206" y="230461"/>
                    <a:pt x="92752" y="219043"/>
                  </a:cubicBezTo>
                  <a:cubicBezTo>
                    <a:pt x="46354" y="211924"/>
                    <a:pt x="8438" y="174000"/>
                    <a:pt x="1335" y="127594"/>
                  </a:cubicBezTo>
                  <a:cubicBezTo>
                    <a:pt x="-10060" y="53132"/>
                    <a:pt x="53173" y="-10078"/>
                    <a:pt x="127628" y="1340"/>
                  </a:cubicBezTo>
                  <a:cubicBezTo>
                    <a:pt x="174026" y="8459"/>
                    <a:pt x="211942" y="46391"/>
                    <a:pt x="219045" y="92788"/>
                  </a:cubicBezTo>
                  <a:close/>
                </a:path>
              </a:pathLst>
            </a:custGeom>
            <a:grpFill/>
            <a:ln w="7868" cap="flat">
              <a:noFill/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8" name="フリーフォーム: 図形 67">
              <a:extLst>
                <a:ext uri="{FF2B5EF4-FFF2-40B4-BE49-F238E27FC236}">
                  <a16:creationId xmlns:a16="http://schemas.microsoft.com/office/drawing/2014/main" id="{7A872198-17EF-1F7D-F9E3-A16E1650783B}"/>
                </a:ext>
              </a:extLst>
            </p:cNvPr>
            <p:cNvSpPr/>
            <p:nvPr/>
          </p:nvSpPr>
          <p:spPr>
            <a:xfrm>
              <a:off x="13116605" y="7405673"/>
              <a:ext cx="110184" cy="110183"/>
            </a:xfrm>
            <a:custGeom>
              <a:avLst/>
              <a:gdLst>
                <a:gd name="csX0" fmla="*/ 109518 w 110184"/>
                <a:gd name="csY0" fmla="*/ 46390 h 110183"/>
                <a:gd name="csX1" fmla="*/ 46371 w 110184"/>
                <a:gd name="csY1" fmla="*/ 109514 h 110183"/>
                <a:gd name="csX2" fmla="*/ 667 w 110184"/>
                <a:gd name="csY2" fmla="*/ 63794 h 110183"/>
                <a:gd name="csX3" fmla="*/ 63813 w 110184"/>
                <a:gd name="csY3" fmla="*/ 670 h 110183"/>
                <a:gd name="csX4" fmla="*/ 109518 w 110184"/>
                <a:gd name="csY4" fmla="*/ 46390 h 11018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110184" h="110183">
                  <a:moveTo>
                    <a:pt x="109518" y="46390"/>
                  </a:moveTo>
                  <a:cubicBezTo>
                    <a:pt x="115211" y="83622"/>
                    <a:pt x="83602" y="115223"/>
                    <a:pt x="46371" y="109514"/>
                  </a:cubicBezTo>
                  <a:cubicBezTo>
                    <a:pt x="23172" y="105954"/>
                    <a:pt x="4210" y="86992"/>
                    <a:pt x="667" y="63794"/>
                  </a:cubicBezTo>
                  <a:cubicBezTo>
                    <a:pt x="-5027" y="26562"/>
                    <a:pt x="26582" y="-5039"/>
                    <a:pt x="63813" y="670"/>
                  </a:cubicBezTo>
                  <a:cubicBezTo>
                    <a:pt x="87004" y="4222"/>
                    <a:pt x="105966" y="23192"/>
                    <a:pt x="109518" y="46390"/>
                  </a:cubicBezTo>
                  <a:close/>
                </a:path>
              </a:pathLst>
            </a:custGeom>
            <a:grpFill/>
            <a:ln w="7868" cap="flat">
              <a:noFill/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9" name="フリーフォーム: 図形 68">
              <a:extLst>
                <a:ext uri="{FF2B5EF4-FFF2-40B4-BE49-F238E27FC236}">
                  <a16:creationId xmlns:a16="http://schemas.microsoft.com/office/drawing/2014/main" id="{E89BFA3C-C674-30FC-21F1-B1625BAEAA10}"/>
                </a:ext>
              </a:extLst>
            </p:cNvPr>
            <p:cNvSpPr/>
            <p:nvPr/>
          </p:nvSpPr>
          <p:spPr>
            <a:xfrm>
              <a:off x="14452227" y="9177613"/>
              <a:ext cx="110184" cy="110183"/>
            </a:xfrm>
            <a:custGeom>
              <a:avLst/>
              <a:gdLst>
                <a:gd name="csX0" fmla="*/ 109518 w 110184"/>
                <a:gd name="csY0" fmla="*/ 46391 h 110183"/>
                <a:gd name="csX1" fmla="*/ 46371 w 110184"/>
                <a:gd name="csY1" fmla="*/ 109514 h 110183"/>
                <a:gd name="csX2" fmla="*/ 667 w 110184"/>
                <a:gd name="csY2" fmla="*/ 63793 h 110183"/>
                <a:gd name="csX3" fmla="*/ 63814 w 110184"/>
                <a:gd name="csY3" fmla="*/ 670 h 110183"/>
                <a:gd name="csX4" fmla="*/ 109518 w 110184"/>
                <a:gd name="csY4" fmla="*/ 46391 h 11018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110184" h="110183">
                  <a:moveTo>
                    <a:pt x="109518" y="46391"/>
                  </a:moveTo>
                  <a:cubicBezTo>
                    <a:pt x="115211" y="83622"/>
                    <a:pt x="83603" y="115223"/>
                    <a:pt x="46371" y="109514"/>
                  </a:cubicBezTo>
                  <a:cubicBezTo>
                    <a:pt x="23172" y="105954"/>
                    <a:pt x="4210" y="86992"/>
                    <a:pt x="667" y="63793"/>
                  </a:cubicBezTo>
                  <a:cubicBezTo>
                    <a:pt x="-5027" y="26562"/>
                    <a:pt x="26582" y="-5039"/>
                    <a:pt x="63814" y="670"/>
                  </a:cubicBezTo>
                  <a:cubicBezTo>
                    <a:pt x="87012" y="4230"/>
                    <a:pt x="105967" y="23192"/>
                    <a:pt x="109518" y="46391"/>
                  </a:cubicBezTo>
                  <a:close/>
                </a:path>
              </a:pathLst>
            </a:custGeom>
            <a:grpFill/>
            <a:ln w="7868" cap="flat">
              <a:noFill/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0" name="フリーフォーム: 図形 69">
              <a:extLst>
                <a:ext uri="{FF2B5EF4-FFF2-40B4-BE49-F238E27FC236}">
                  <a16:creationId xmlns:a16="http://schemas.microsoft.com/office/drawing/2014/main" id="{D578B853-07C4-18AF-A085-C21A0FEC944D}"/>
                </a:ext>
              </a:extLst>
            </p:cNvPr>
            <p:cNvSpPr/>
            <p:nvPr/>
          </p:nvSpPr>
          <p:spPr>
            <a:xfrm rot="-2700000">
              <a:off x="12799686" y="7250960"/>
              <a:ext cx="110196" cy="45404"/>
            </a:xfrm>
            <a:custGeom>
              <a:avLst/>
              <a:gdLst>
                <a:gd name="csX0" fmla="*/ 110197 w 110196"/>
                <a:gd name="csY0" fmla="*/ 22702 h 45404"/>
                <a:gd name="csX1" fmla="*/ 55098 w 110196"/>
                <a:gd name="csY1" fmla="*/ 45405 h 45404"/>
                <a:gd name="csX2" fmla="*/ 0 w 110196"/>
                <a:gd name="csY2" fmla="*/ 22702 h 45404"/>
                <a:gd name="csX3" fmla="*/ 55098 w 110196"/>
                <a:gd name="csY3" fmla="*/ 0 h 45404"/>
                <a:gd name="csX4" fmla="*/ 110197 w 110196"/>
                <a:gd name="csY4" fmla="*/ 22702 h 4540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110196" h="45404">
                  <a:moveTo>
                    <a:pt x="110197" y="22702"/>
                  </a:moveTo>
                  <a:cubicBezTo>
                    <a:pt x="110197" y="35240"/>
                    <a:pt x="85528" y="45405"/>
                    <a:pt x="55098" y="45405"/>
                  </a:cubicBezTo>
                  <a:cubicBezTo>
                    <a:pt x="24668" y="45405"/>
                    <a:pt x="0" y="35240"/>
                    <a:pt x="0" y="22702"/>
                  </a:cubicBezTo>
                  <a:cubicBezTo>
                    <a:pt x="0" y="10164"/>
                    <a:pt x="24668" y="0"/>
                    <a:pt x="55098" y="0"/>
                  </a:cubicBezTo>
                  <a:cubicBezTo>
                    <a:pt x="85528" y="0"/>
                    <a:pt x="110197" y="10164"/>
                    <a:pt x="110197" y="22702"/>
                  </a:cubicBezTo>
                  <a:close/>
                </a:path>
              </a:pathLst>
            </a:custGeom>
            <a:grpFill/>
            <a:ln w="7868" cap="flat">
              <a:noFill/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1" name="フリーフォーム: 図形 70">
              <a:extLst>
                <a:ext uri="{FF2B5EF4-FFF2-40B4-BE49-F238E27FC236}">
                  <a16:creationId xmlns:a16="http://schemas.microsoft.com/office/drawing/2014/main" id="{7DDA680B-7847-2614-9E77-108ED0B073CC}"/>
                </a:ext>
              </a:extLst>
            </p:cNvPr>
            <p:cNvSpPr/>
            <p:nvPr/>
          </p:nvSpPr>
          <p:spPr>
            <a:xfrm rot="-2700000">
              <a:off x="14331798" y="9553652"/>
              <a:ext cx="110196" cy="45404"/>
            </a:xfrm>
            <a:custGeom>
              <a:avLst/>
              <a:gdLst>
                <a:gd name="csX0" fmla="*/ 110197 w 110196"/>
                <a:gd name="csY0" fmla="*/ 22702 h 45404"/>
                <a:gd name="csX1" fmla="*/ 55098 w 110196"/>
                <a:gd name="csY1" fmla="*/ 45405 h 45404"/>
                <a:gd name="csX2" fmla="*/ 0 w 110196"/>
                <a:gd name="csY2" fmla="*/ 22702 h 45404"/>
                <a:gd name="csX3" fmla="*/ 55098 w 110196"/>
                <a:gd name="csY3" fmla="*/ 0 h 45404"/>
                <a:gd name="csX4" fmla="*/ 110197 w 110196"/>
                <a:gd name="csY4" fmla="*/ 22702 h 4540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110196" h="45404">
                  <a:moveTo>
                    <a:pt x="110197" y="22702"/>
                  </a:moveTo>
                  <a:cubicBezTo>
                    <a:pt x="110197" y="35240"/>
                    <a:pt x="85528" y="45405"/>
                    <a:pt x="55098" y="45405"/>
                  </a:cubicBezTo>
                  <a:cubicBezTo>
                    <a:pt x="24668" y="45405"/>
                    <a:pt x="0" y="35240"/>
                    <a:pt x="0" y="22702"/>
                  </a:cubicBezTo>
                  <a:cubicBezTo>
                    <a:pt x="0" y="10164"/>
                    <a:pt x="24668" y="0"/>
                    <a:pt x="55098" y="0"/>
                  </a:cubicBezTo>
                  <a:cubicBezTo>
                    <a:pt x="85528" y="0"/>
                    <a:pt x="110197" y="10164"/>
                    <a:pt x="110197" y="22702"/>
                  </a:cubicBezTo>
                  <a:close/>
                </a:path>
              </a:pathLst>
            </a:custGeom>
            <a:grpFill/>
            <a:ln w="7868" cap="flat">
              <a:noFill/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2" name="フリーフォーム: 図形 71">
              <a:extLst>
                <a:ext uri="{FF2B5EF4-FFF2-40B4-BE49-F238E27FC236}">
                  <a16:creationId xmlns:a16="http://schemas.microsoft.com/office/drawing/2014/main" id="{B437570F-601B-AA76-E836-811F32F1F03F}"/>
                </a:ext>
              </a:extLst>
            </p:cNvPr>
            <p:cNvSpPr/>
            <p:nvPr/>
          </p:nvSpPr>
          <p:spPr>
            <a:xfrm rot="-2700000">
              <a:off x="14994338" y="8302648"/>
              <a:ext cx="220378" cy="90809"/>
            </a:xfrm>
            <a:custGeom>
              <a:avLst/>
              <a:gdLst>
                <a:gd name="csX0" fmla="*/ 220378 w 220378"/>
                <a:gd name="csY0" fmla="*/ 45405 h 90809"/>
                <a:gd name="csX1" fmla="*/ 110189 w 220378"/>
                <a:gd name="csY1" fmla="*/ 90810 h 90809"/>
                <a:gd name="csX2" fmla="*/ 1 w 220378"/>
                <a:gd name="csY2" fmla="*/ 45405 h 90809"/>
                <a:gd name="csX3" fmla="*/ 110189 w 220378"/>
                <a:gd name="csY3" fmla="*/ 0 h 90809"/>
                <a:gd name="csX4" fmla="*/ 220378 w 220378"/>
                <a:gd name="csY4" fmla="*/ 45405 h 9080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220378" h="90809">
                  <a:moveTo>
                    <a:pt x="220378" y="45405"/>
                  </a:moveTo>
                  <a:cubicBezTo>
                    <a:pt x="220378" y="70481"/>
                    <a:pt x="171045" y="90810"/>
                    <a:pt x="110189" y="90810"/>
                  </a:cubicBezTo>
                  <a:cubicBezTo>
                    <a:pt x="49333" y="90810"/>
                    <a:pt x="1" y="70481"/>
                    <a:pt x="1" y="45405"/>
                  </a:cubicBezTo>
                  <a:cubicBezTo>
                    <a:pt x="1" y="20329"/>
                    <a:pt x="49334" y="0"/>
                    <a:pt x="110189" y="0"/>
                  </a:cubicBezTo>
                  <a:cubicBezTo>
                    <a:pt x="171045" y="0"/>
                    <a:pt x="220378" y="20329"/>
                    <a:pt x="220378" y="45405"/>
                  </a:cubicBezTo>
                  <a:close/>
                </a:path>
              </a:pathLst>
            </a:custGeom>
            <a:grpFill/>
            <a:ln w="7868" cap="flat">
              <a:noFill/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3" name="フリーフォーム: 図形 72">
              <a:extLst>
                <a:ext uri="{FF2B5EF4-FFF2-40B4-BE49-F238E27FC236}">
                  <a16:creationId xmlns:a16="http://schemas.microsoft.com/office/drawing/2014/main" id="{139B1C34-7A03-7CB9-851D-441CBEED40B7}"/>
                </a:ext>
              </a:extLst>
            </p:cNvPr>
            <p:cNvSpPr/>
            <p:nvPr/>
          </p:nvSpPr>
          <p:spPr>
            <a:xfrm>
              <a:off x="13712344" y="6647446"/>
              <a:ext cx="110182" cy="110182"/>
            </a:xfrm>
            <a:custGeom>
              <a:avLst/>
              <a:gdLst>
                <a:gd name="csX0" fmla="*/ 110182 w 110182"/>
                <a:gd name="csY0" fmla="*/ 55091 h 110182"/>
                <a:gd name="csX1" fmla="*/ 55091 w 110182"/>
                <a:gd name="csY1" fmla="*/ 110182 h 110182"/>
                <a:gd name="csX2" fmla="*/ 0 w 110182"/>
                <a:gd name="csY2" fmla="*/ 55091 h 110182"/>
                <a:gd name="csX3" fmla="*/ 55091 w 110182"/>
                <a:gd name="csY3" fmla="*/ 0 h 110182"/>
                <a:gd name="csX4" fmla="*/ 110182 w 110182"/>
                <a:gd name="csY4" fmla="*/ 55091 h 11018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110182" h="110182">
                  <a:moveTo>
                    <a:pt x="110182" y="55091"/>
                  </a:moveTo>
                  <a:cubicBezTo>
                    <a:pt x="110182" y="85517"/>
                    <a:pt x="85517" y="110182"/>
                    <a:pt x="55091" y="110182"/>
                  </a:cubicBezTo>
                  <a:cubicBezTo>
                    <a:pt x="24665" y="110182"/>
                    <a:pt x="0" y="85517"/>
                    <a:pt x="0" y="55091"/>
                  </a:cubicBezTo>
                  <a:cubicBezTo>
                    <a:pt x="0" y="24665"/>
                    <a:pt x="24665" y="0"/>
                    <a:pt x="55091" y="0"/>
                  </a:cubicBezTo>
                  <a:cubicBezTo>
                    <a:pt x="85517" y="0"/>
                    <a:pt x="110182" y="24665"/>
                    <a:pt x="110182" y="55091"/>
                  </a:cubicBezTo>
                  <a:close/>
                </a:path>
              </a:pathLst>
            </a:custGeom>
            <a:grpFill/>
            <a:ln w="7868" cap="flat">
              <a:noFill/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4" name="フリーフォーム: 図形 73">
              <a:extLst>
                <a:ext uri="{FF2B5EF4-FFF2-40B4-BE49-F238E27FC236}">
                  <a16:creationId xmlns:a16="http://schemas.microsoft.com/office/drawing/2014/main" id="{078081F2-B598-42D4-25DC-14666310E488}"/>
                </a:ext>
              </a:extLst>
            </p:cNvPr>
            <p:cNvSpPr/>
            <p:nvPr/>
          </p:nvSpPr>
          <p:spPr>
            <a:xfrm>
              <a:off x="15714635" y="6103844"/>
              <a:ext cx="84335" cy="84295"/>
            </a:xfrm>
            <a:custGeom>
              <a:avLst/>
              <a:gdLst>
                <a:gd name="csX0" fmla="*/ 83195 w 84335"/>
                <a:gd name="csY0" fmla="*/ 78100 h 84295"/>
                <a:gd name="csX1" fmla="*/ 20142 w 84335"/>
                <a:gd name="csY1" fmla="*/ 51837 h 84295"/>
                <a:gd name="csX2" fmla="*/ 1141 w 84335"/>
                <a:gd name="csY2" fmla="*/ 6196 h 84295"/>
                <a:gd name="csX3" fmla="*/ 64193 w 84335"/>
                <a:gd name="csY3" fmla="*/ 32458 h 84295"/>
                <a:gd name="csX4" fmla="*/ 83195 w 84335"/>
                <a:gd name="csY4" fmla="*/ 78100 h 8429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84335" h="84295">
                  <a:moveTo>
                    <a:pt x="83195" y="78100"/>
                  </a:moveTo>
                  <a:cubicBezTo>
                    <a:pt x="76375" y="92975"/>
                    <a:pt x="44806" y="79832"/>
                    <a:pt x="20142" y="51837"/>
                  </a:cubicBezTo>
                  <a:cubicBezTo>
                    <a:pt x="4771" y="34395"/>
                    <a:pt x="-3103" y="15464"/>
                    <a:pt x="1141" y="6196"/>
                  </a:cubicBezTo>
                  <a:cubicBezTo>
                    <a:pt x="7960" y="-8679"/>
                    <a:pt x="39530" y="4463"/>
                    <a:pt x="64193" y="32458"/>
                  </a:cubicBezTo>
                  <a:cubicBezTo>
                    <a:pt x="79565" y="49900"/>
                    <a:pt x="87439" y="68831"/>
                    <a:pt x="83195" y="78100"/>
                  </a:cubicBezTo>
                  <a:close/>
                </a:path>
              </a:pathLst>
            </a:custGeom>
            <a:grpFill/>
            <a:ln w="7868" cap="flat">
              <a:noFill/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5" name="フリーフォーム: 図形 74">
              <a:extLst>
                <a:ext uri="{FF2B5EF4-FFF2-40B4-BE49-F238E27FC236}">
                  <a16:creationId xmlns:a16="http://schemas.microsoft.com/office/drawing/2014/main" id="{38450492-7B31-D590-D2CA-EB3EEA5D70FE}"/>
                </a:ext>
              </a:extLst>
            </p:cNvPr>
            <p:cNvSpPr/>
            <p:nvPr/>
          </p:nvSpPr>
          <p:spPr>
            <a:xfrm>
              <a:off x="14924419" y="4517125"/>
              <a:ext cx="110187" cy="110190"/>
            </a:xfrm>
            <a:custGeom>
              <a:avLst/>
              <a:gdLst>
                <a:gd name="csX0" fmla="*/ 95457 w 110187"/>
                <a:gd name="csY0" fmla="*/ 14745 h 110190"/>
                <a:gd name="csX1" fmla="*/ 14726 w 110187"/>
                <a:gd name="csY1" fmla="*/ 95445 h 110190"/>
                <a:gd name="csX2" fmla="*/ 95457 w 110187"/>
                <a:gd name="csY2" fmla="*/ 14745 h 11019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</a:cxnLst>
              <a:rect l="l" t="t" r="r" b="b"/>
              <a:pathLst>
                <a:path w="110187" h="110190">
                  <a:moveTo>
                    <a:pt x="95457" y="14745"/>
                  </a:moveTo>
                  <a:cubicBezTo>
                    <a:pt x="140367" y="73719"/>
                    <a:pt x="73692" y="140378"/>
                    <a:pt x="14726" y="95445"/>
                  </a:cubicBezTo>
                  <a:cubicBezTo>
                    <a:pt x="-30175" y="36471"/>
                    <a:pt x="36500" y="-30188"/>
                    <a:pt x="95457" y="14745"/>
                  </a:cubicBezTo>
                  <a:close/>
                </a:path>
              </a:pathLst>
            </a:custGeom>
            <a:grpFill/>
            <a:ln w="7868" cap="flat">
              <a:noFill/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6" name="フリーフォーム: 図形 75">
              <a:extLst>
                <a:ext uri="{FF2B5EF4-FFF2-40B4-BE49-F238E27FC236}">
                  <a16:creationId xmlns:a16="http://schemas.microsoft.com/office/drawing/2014/main" id="{B1DF6B66-95F9-F26F-7B0B-C1EC275C56F2}"/>
                </a:ext>
              </a:extLst>
            </p:cNvPr>
            <p:cNvSpPr/>
            <p:nvPr/>
          </p:nvSpPr>
          <p:spPr>
            <a:xfrm>
              <a:off x="15892557" y="5611675"/>
              <a:ext cx="110184" cy="110183"/>
            </a:xfrm>
            <a:custGeom>
              <a:avLst/>
              <a:gdLst>
                <a:gd name="csX0" fmla="*/ 109518 w 110184"/>
                <a:gd name="csY0" fmla="*/ 46390 h 110183"/>
                <a:gd name="csX1" fmla="*/ 46371 w 110184"/>
                <a:gd name="csY1" fmla="*/ 109514 h 110183"/>
                <a:gd name="csX2" fmla="*/ 667 w 110184"/>
                <a:gd name="csY2" fmla="*/ 63793 h 110183"/>
                <a:gd name="csX3" fmla="*/ 63813 w 110184"/>
                <a:gd name="csY3" fmla="*/ 670 h 110183"/>
                <a:gd name="csX4" fmla="*/ 109518 w 110184"/>
                <a:gd name="csY4" fmla="*/ 46390 h 11018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110184" h="110183">
                  <a:moveTo>
                    <a:pt x="109518" y="46390"/>
                  </a:moveTo>
                  <a:cubicBezTo>
                    <a:pt x="115211" y="83622"/>
                    <a:pt x="83602" y="115223"/>
                    <a:pt x="46371" y="109514"/>
                  </a:cubicBezTo>
                  <a:cubicBezTo>
                    <a:pt x="23172" y="105954"/>
                    <a:pt x="4210" y="86992"/>
                    <a:pt x="667" y="63793"/>
                  </a:cubicBezTo>
                  <a:cubicBezTo>
                    <a:pt x="-5027" y="26562"/>
                    <a:pt x="26582" y="-5039"/>
                    <a:pt x="63813" y="670"/>
                  </a:cubicBezTo>
                  <a:cubicBezTo>
                    <a:pt x="87012" y="4222"/>
                    <a:pt x="105974" y="23184"/>
                    <a:pt x="109518" y="46390"/>
                  </a:cubicBezTo>
                  <a:close/>
                </a:path>
              </a:pathLst>
            </a:custGeom>
            <a:grpFill/>
            <a:ln w="7868" cap="flat">
              <a:noFill/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7" name="フリーフォーム: 図形 76">
              <a:extLst>
                <a:ext uri="{FF2B5EF4-FFF2-40B4-BE49-F238E27FC236}">
                  <a16:creationId xmlns:a16="http://schemas.microsoft.com/office/drawing/2014/main" id="{F2C305F4-834B-6404-77A5-7184713DFB94}"/>
                </a:ext>
              </a:extLst>
            </p:cNvPr>
            <p:cNvSpPr/>
            <p:nvPr/>
          </p:nvSpPr>
          <p:spPr>
            <a:xfrm rot="-2700000">
              <a:off x="14033756" y="5620197"/>
              <a:ext cx="110196" cy="45404"/>
            </a:xfrm>
            <a:custGeom>
              <a:avLst/>
              <a:gdLst>
                <a:gd name="csX0" fmla="*/ 110197 w 110196"/>
                <a:gd name="csY0" fmla="*/ 22702 h 45404"/>
                <a:gd name="csX1" fmla="*/ 55098 w 110196"/>
                <a:gd name="csY1" fmla="*/ 45405 h 45404"/>
                <a:gd name="csX2" fmla="*/ 0 w 110196"/>
                <a:gd name="csY2" fmla="*/ 22702 h 45404"/>
                <a:gd name="csX3" fmla="*/ 55098 w 110196"/>
                <a:gd name="csY3" fmla="*/ 0 h 45404"/>
                <a:gd name="csX4" fmla="*/ 110197 w 110196"/>
                <a:gd name="csY4" fmla="*/ 22702 h 4540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110196" h="45404">
                  <a:moveTo>
                    <a:pt x="110197" y="22702"/>
                  </a:moveTo>
                  <a:cubicBezTo>
                    <a:pt x="110197" y="35241"/>
                    <a:pt x="85528" y="45405"/>
                    <a:pt x="55098" y="45405"/>
                  </a:cubicBezTo>
                  <a:cubicBezTo>
                    <a:pt x="24668" y="45405"/>
                    <a:pt x="0" y="35241"/>
                    <a:pt x="0" y="22702"/>
                  </a:cubicBezTo>
                  <a:cubicBezTo>
                    <a:pt x="0" y="10164"/>
                    <a:pt x="24668" y="0"/>
                    <a:pt x="55098" y="0"/>
                  </a:cubicBezTo>
                  <a:cubicBezTo>
                    <a:pt x="85528" y="0"/>
                    <a:pt x="110197" y="10164"/>
                    <a:pt x="110197" y="22702"/>
                  </a:cubicBezTo>
                  <a:close/>
                </a:path>
              </a:pathLst>
            </a:custGeom>
            <a:grpFill/>
            <a:ln w="7868" cap="flat">
              <a:noFill/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8" name="フリーフォーム: 図形 77">
              <a:extLst>
                <a:ext uri="{FF2B5EF4-FFF2-40B4-BE49-F238E27FC236}">
                  <a16:creationId xmlns:a16="http://schemas.microsoft.com/office/drawing/2014/main" id="{4FE1979B-9474-E4B3-D3D4-509515FDFBAE}"/>
                </a:ext>
              </a:extLst>
            </p:cNvPr>
            <p:cNvSpPr/>
            <p:nvPr/>
          </p:nvSpPr>
          <p:spPr>
            <a:xfrm rot="-2700000">
              <a:off x="14353107" y="5047222"/>
              <a:ext cx="110196" cy="45404"/>
            </a:xfrm>
            <a:custGeom>
              <a:avLst/>
              <a:gdLst>
                <a:gd name="csX0" fmla="*/ 110197 w 110196"/>
                <a:gd name="csY0" fmla="*/ 22702 h 45404"/>
                <a:gd name="csX1" fmla="*/ 55098 w 110196"/>
                <a:gd name="csY1" fmla="*/ 45405 h 45404"/>
                <a:gd name="csX2" fmla="*/ 0 w 110196"/>
                <a:gd name="csY2" fmla="*/ 22702 h 45404"/>
                <a:gd name="csX3" fmla="*/ 55098 w 110196"/>
                <a:gd name="csY3" fmla="*/ 0 h 45404"/>
                <a:gd name="csX4" fmla="*/ 110197 w 110196"/>
                <a:gd name="csY4" fmla="*/ 22702 h 4540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110196" h="45404">
                  <a:moveTo>
                    <a:pt x="110197" y="22702"/>
                  </a:moveTo>
                  <a:cubicBezTo>
                    <a:pt x="110197" y="35241"/>
                    <a:pt x="85528" y="45405"/>
                    <a:pt x="55098" y="45405"/>
                  </a:cubicBezTo>
                  <a:cubicBezTo>
                    <a:pt x="24668" y="45405"/>
                    <a:pt x="0" y="35241"/>
                    <a:pt x="0" y="22702"/>
                  </a:cubicBezTo>
                  <a:cubicBezTo>
                    <a:pt x="0" y="10164"/>
                    <a:pt x="24668" y="0"/>
                    <a:pt x="55098" y="0"/>
                  </a:cubicBezTo>
                  <a:cubicBezTo>
                    <a:pt x="85528" y="0"/>
                    <a:pt x="110197" y="10164"/>
                    <a:pt x="110197" y="22702"/>
                  </a:cubicBezTo>
                  <a:close/>
                </a:path>
              </a:pathLst>
            </a:custGeom>
            <a:grpFill/>
            <a:ln w="7868" cap="flat">
              <a:noFill/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9" name="フリーフォーム: 図形 78">
              <a:extLst>
                <a:ext uri="{FF2B5EF4-FFF2-40B4-BE49-F238E27FC236}">
                  <a16:creationId xmlns:a16="http://schemas.microsoft.com/office/drawing/2014/main" id="{A71A219A-7724-B8AE-C605-A26E2377DF00}"/>
                </a:ext>
              </a:extLst>
            </p:cNvPr>
            <p:cNvSpPr/>
            <p:nvPr/>
          </p:nvSpPr>
          <p:spPr>
            <a:xfrm rot="-2700000">
              <a:off x="15677642" y="5631007"/>
              <a:ext cx="110196" cy="45404"/>
            </a:xfrm>
            <a:custGeom>
              <a:avLst/>
              <a:gdLst>
                <a:gd name="csX0" fmla="*/ 110197 w 110196"/>
                <a:gd name="csY0" fmla="*/ 22702 h 45404"/>
                <a:gd name="csX1" fmla="*/ 55099 w 110196"/>
                <a:gd name="csY1" fmla="*/ 45405 h 45404"/>
                <a:gd name="csX2" fmla="*/ 0 w 110196"/>
                <a:gd name="csY2" fmla="*/ 22702 h 45404"/>
                <a:gd name="csX3" fmla="*/ 55099 w 110196"/>
                <a:gd name="csY3" fmla="*/ 0 h 45404"/>
                <a:gd name="csX4" fmla="*/ 110197 w 110196"/>
                <a:gd name="csY4" fmla="*/ 22702 h 4540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110196" h="45404">
                  <a:moveTo>
                    <a:pt x="110197" y="22702"/>
                  </a:moveTo>
                  <a:cubicBezTo>
                    <a:pt x="110197" y="35241"/>
                    <a:pt x="85528" y="45405"/>
                    <a:pt x="55099" y="45405"/>
                  </a:cubicBezTo>
                  <a:cubicBezTo>
                    <a:pt x="24669" y="45405"/>
                    <a:pt x="0" y="35241"/>
                    <a:pt x="0" y="22702"/>
                  </a:cubicBezTo>
                  <a:cubicBezTo>
                    <a:pt x="0" y="10164"/>
                    <a:pt x="24669" y="0"/>
                    <a:pt x="55099" y="0"/>
                  </a:cubicBezTo>
                  <a:cubicBezTo>
                    <a:pt x="85528" y="0"/>
                    <a:pt x="110197" y="10164"/>
                    <a:pt x="110197" y="22702"/>
                  </a:cubicBezTo>
                  <a:close/>
                </a:path>
              </a:pathLst>
            </a:custGeom>
            <a:grpFill/>
            <a:ln w="7868" cap="flat">
              <a:noFill/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0" name="フリーフォーム: 図形 79">
              <a:extLst>
                <a:ext uri="{FF2B5EF4-FFF2-40B4-BE49-F238E27FC236}">
                  <a16:creationId xmlns:a16="http://schemas.microsoft.com/office/drawing/2014/main" id="{A6B320F0-6D36-94DB-A472-99FF62E587B4}"/>
                </a:ext>
              </a:extLst>
            </p:cNvPr>
            <p:cNvSpPr/>
            <p:nvPr/>
          </p:nvSpPr>
          <p:spPr>
            <a:xfrm rot="-2700000">
              <a:off x="14765049" y="6630605"/>
              <a:ext cx="110196" cy="45404"/>
            </a:xfrm>
            <a:custGeom>
              <a:avLst/>
              <a:gdLst>
                <a:gd name="csX0" fmla="*/ 110197 w 110196"/>
                <a:gd name="csY0" fmla="*/ 22702 h 45404"/>
                <a:gd name="csX1" fmla="*/ 55098 w 110196"/>
                <a:gd name="csY1" fmla="*/ 45405 h 45404"/>
                <a:gd name="csX2" fmla="*/ 0 w 110196"/>
                <a:gd name="csY2" fmla="*/ 22702 h 45404"/>
                <a:gd name="csX3" fmla="*/ 55098 w 110196"/>
                <a:gd name="csY3" fmla="*/ 0 h 45404"/>
                <a:gd name="csX4" fmla="*/ 110197 w 110196"/>
                <a:gd name="csY4" fmla="*/ 22702 h 4540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110196" h="45404">
                  <a:moveTo>
                    <a:pt x="110197" y="22702"/>
                  </a:moveTo>
                  <a:cubicBezTo>
                    <a:pt x="110197" y="35241"/>
                    <a:pt x="85528" y="45405"/>
                    <a:pt x="55098" y="45405"/>
                  </a:cubicBezTo>
                  <a:cubicBezTo>
                    <a:pt x="24668" y="45405"/>
                    <a:pt x="0" y="35241"/>
                    <a:pt x="0" y="22702"/>
                  </a:cubicBezTo>
                  <a:cubicBezTo>
                    <a:pt x="0" y="10164"/>
                    <a:pt x="24668" y="0"/>
                    <a:pt x="55098" y="0"/>
                  </a:cubicBezTo>
                  <a:cubicBezTo>
                    <a:pt x="85528" y="0"/>
                    <a:pt x="110197" y="10164"/>
                    <a:pt x="110197" y="22702"/>
                  </a:cubicBezTo>
                  <a:close/>
                </a:path>
              </a:pathLst>
            </a:custGeom>
            <a:grpFill/>
            <a:ln w="7868" cap="flat">
              <a:noFill/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1" name="フリーフォーム: 図形 80">
              <a:extLst>
                <a:ext uri="{FF2B5EF4-FFF2-40B4-BE49-F238E27FC236}">
                  <a16:creationId xmlns:a16="http://schemas.microsoft.com/office/drawing/2014/main" id="{A347D129-5782-2BD0-10AD-371C4A1A3395}"/>
                </a:ext>
              </a:extLst>
            </p:cNvPr>
            <p:cNvSpPr/>
            <p:nvPr/>
          </p:nvSpPr>
          <p:spPr>
            <a:xfrm>
              <a:off x="15049304" y="5648403"/>
              <a:ext cx="110182" cy="110182"/>
            </a:xfrm>
            <a:custGeom>
              <a:avLst/>
              <a:gdLst>
                <a:gd name="csX0" fmla="*/ 110182 w 110182"/>
                <a:gd name="csY0" fmla="*/ 55091 h 110182"/>
                <a:gd name="csX1" fmla="*/ 55091 w 110182"/>
                <a:gd name="csY1" fmla="*/ 110182 h 110182"/>
                <a:gd name="csX2" fmla="*/ 1 w 110182"/>
                <a:gd name="csY2" fmla="*/ 55091 h 110182"/>
                <a:gd name="csX3" fmla="*/ 55091 w 110182"/>
                <a:gd name="csY3" fmla="*/ 0 h 110182"/>
                <a:gd name="csX4" fmla="*/ 110182 w 110182"/>
                <a:gd name="csY4" fmla="*/ 55091 h 11018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110182" h="110182">
                  <a:moveTo>
                    <a:pt x="110182" y="55091"/>
                  </a:moveTo>
                  <a:cubicBezTo>
                    <a:pt x="110182" y="85517"/>
                    <a:pt x="85517" y="110182"/>
                    <a:pt x="55091" y="110182"/>
                  </a:cubicBezTo>
                  <a:cubicBezTo>
                    <a:pt x="24666" y="110182"/>
                    <a:pt x="1" y="85517"/>
                    <a:pt x="1" y="55091"/>
                  </a:cubicBezTo>
                  <a:cubicBezTo>
                    <a:pt x="1" y="24665"/>
                    <a:pt x="24666" y="0"/>
                    <a:pt x="55091" y="0"/>
                  </a:cubicBezTo>
                  <a:cubicBezTo>
                    <a:pt x="85517" y="0"/>
                    <a:pt x="110182" y="24665"/>
                    <a:pt x="110182" y="55091"/>
                  </a:cubicBezTo>
                  <a:close/>
                </a:path>
              </a:pathLst>
            </a:custGeom>
            <a:grpFill/>
            <a:ln w="7868" cap="flat">
              <a:noFill/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" name="フリーフォーム: 図形 81">
              <a:extLst>
                <a:ext uri="{FF2B5EF4-FFF2-40B4-BE49-F238E27FC236}">
                  <a16:creationId xmlns:a16="http://schemas.microsoft.com/office/drawing/2014/main" id="{3DE2D5FC-617A-AFA2-F57F-7E9B418BD592}"/>
                </a:ext>
              </a:extLst>
            </p:cNvPr>
            <p:cNvSpPr/>
            <p:nvPr/>
          </p:nvSpPr>
          <p:spPr>
            <a:xfrm>
              <a:off x="13294011" y="9328713"/>
              <a:ext cx="110182" cy="110182"/>
            </a:xfrm>
            <a:custGeom>
              <a:avLst/>
              <a:gdLst>
                <a:gd name="csX0" fmla="*/ 110182 w 110182"/>
                <a:gd name="csY0" fmla="*/ 55091 h 110182"/>
                <a:gd name="csX1" fmla="*/ 55091 w 110182"/>
                <a:gd name="csY1" fmla="*/ 110182 h 110182"/>
                <a:gd name="csX2" fmla="*/ 0 w 110182"/>
                <a:gd name="csY2" fmla="*/ 55091 h 110182"/>
                <a:gd name="csX3" fmla="*/ 55091 w 110182"/>
                <a:gd name="csY3" fmla="*/ 0 h 110182"/>
                <a:gd name="csX4" fmla="*/ 110182 w 110182"/>
                <a:gd name="csY4" fmla="*/ 55091 h 11018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110182" h="110182">
                  <a:moveTo>
                    <a:pt x="110182" y="55091"/>
                  </a:moveTo>
                  <a:cubicBezTo>
                    <a:pt x="110182" y="85517"/>
                    <a:pt x="85517" y="110182"/>
                    <a:pt x="55091" y="110182"/>
                  </a:cubicBezTo>
                  <a:cubicBezTo>
                    <a:pt x="24665" y="110182"/>
                    <a:pt x="0" y="85517"/>
                    <a:pt x="0" y="55091"/>
                  </a:cubicBezTo>
                  <a:cubicBezTo>
                    <a:pt x="0" y="24665"/>
                    <a:pt x="24665" y="0"/>
                    <a:pt x="55091" y="0"/>
                  </a:cubicBezTo>
                  <a:cubicBezTo>
                    <a:pt x="85517" y="0"/>
                    <a:pt x="110182" y="24665"/>
                    <a:pt x="110182" y="55091"/>
                  </a:cubicBezTo>
                  <a:close/>
                </a:path>
              </a:pathLst>
            </a:custGeom>
            <a:grpFill/>
            <a:ln w="7868" cap="flat">
              <a:noFill/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3" name="フリーフォーム: 図形 82">
              <a:extLst>
                <a:ext uri="{FF2B5EF4-FFF2-40B4-BE49-F238E27FC236}">
                  <a16:creationId xmlns:a16="http://schemas.microsoft.com/office/drawing/2014/main" id="{B98B9278-C1C8-1D70-014D-47C140443573}"/>
                </a:ext>
              </a:extLst>
            </p:cNvPr>
            <p:cNvSpPr/>
            <p:nvPr/>
          </p:nvSpPr>
          <p:spPr>
            <a:xfrm>
              <a:off x="15485001" y="5332519"/>
              <a:ext cx="110189" cy="110187"/>
            </a:xfrm>
            <a:custGeom>
              <a:avLst/>
              <a:gdLst>
                <a:gd name="csX0" fmla="*/ 109521 w 110189"/>
                <a:gd name="csY0" fmla="*/ 46390 h 110187"/>
                <a:gd name="csX1" fmla="*/ 46398 w 110189"/>
                <a:gd name="csY1" fmla="*/ 109521 h 110187"/>
                <a:gd name="csX2" fmla="*/ 670 w 110189"/>
                <a:gd name="csY2" fmla="*/ 63817 h 110187"/>
                <a:gd name="csX3" fmla="*/ 63817 w 110189"/>
                <a:gd name="csY3" fmla="*/ 670 h 110187"/>
                <a:gd name="csX4" fmla="*/ 109521 w 110189"/>
                <a:gd name="csY4" fmla="*/ 46390 h 11018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110189" h="110187">
                  <a:moveTo>
                    <a:pt x="109521" y="46390"/>
                  </a:moveTo>
                  <a:cubicBezTo>
                    <a:pt x="115223" y="83614"/>
                    <a:pt x="83629" y="115215"/>
                    <a:pt x="46398" y="109521"/>
                  </a:cubicBezTo>
                  <a:cubicBezTo>
                    <a:pt x="23191" y="105978"/>
                    <a:pt x="4229" y="87015"/>
                    <a:pt x="670" y="63817"/>
                  </a:cubicBezTo>
                  <a:cubicBezTo>
                    <a:pt x="-5040" y="26578"/>
                    <a:pt x="26577" y="-5039"/>
                    <a:pt x="63817" y="670"/>
                  </a:cubicBezTo>
                  <a:cubicBezTo>
                    <a:pt x="87015" y="4237"/>
                    <a:pt x="105978" y="23191"/>
                    <a:pt x="109521" y="46390"/>
                  </a:cubicBezTo>
                  <a:close/>
                </a:path>
              </a:pathLst>
            </a:custGeom>
            <a:grpFill/>
            <a:ln w="7868" cap="flat">
              <a:noFill/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4" name="フリーフォーム: 図形 83">
              <a:extLst>
                <a:ext uri="{FF2B5EF4-FFF2-40B4-BE49-F238E27FC236}">
                  <a16:creationId xmlns:a16="http://schemas.microsoft.com/office/drawing/2014/main" id="{893CA5E2-D8CF-4901-E77A-3C867CFBCD68}"/>
                </a:ext>
              </a:extLst>
            </p:cNvPr>
            <p:cNvSpPr/>
            <p:nvPr/>
          </p:nvSpPr>
          <p:spPr>
            <a:xfrm>
              <a:off x="12710909" y="8486630"/>
              <a:ext cx="84336" cy="84295"/>
            </a:xfrm>
            <a:custGeom>
              <a:avLst/>
              <a:gdLst>
                <a:gd name="csX0" fmla="*/ 83195 w 84336"/>
                <a:gd name="csY0" fmla="*/ 78099 h 84295"/>
                <a:gd name="csX1" fmla="*/ 20143 w 84336"/>
                <a:gd name="csY1" fmla="*/ 51837 h 84295"/>
                <a:gd name="csX2" fmla="*/ 1141 w 84336"/>
                <a:gd name="csY2" fmla="*/ 6196 h 84295"/>
                <a:gd name="csX3" fmla="*/ 64193 w 84336"/>
                <a:gd name="csY3" fmla="*/ 32458 h 84295"/>
                <a:gd name="csX4" fmla="*/ 83195 w 84336"/>
                <a:gd name="csY4" fmla="*/ 78099 h 8429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84336" h="84295">
                  <a:moveTo>
                    <a:pt x="83195" y="78099"/>
                  </a:moveTo>
                  <a:cubicBezTo>
                    <a:pt x="76376" y="92974"/>
                    <a:pt x="44806" y="79832"/>
                    <a:pt x="20143" y="51837"/>
                  </a:cubicBezTo>
                  <a:cubicBezTo>
                    <a:pt x="4771" y="34395"/>
                    <a:pt x="-3103" y="15465"/>
                    <a:pt x="1141" y="6196"/>
                  </a:cubicBezTo>
                  <a:cubicBezTo>
                    <a:pt x="7960" y="-8680"/>
                    <a:pt x="39530" y="4463"/>
                    <a:pt x="64193" y="32458"/>
                  </a:cubicBezTo>
                  <a:cubicBezTo>
                    <a:pt x="79565" y="49900"/>
                    <a:pt x="87440" y="68831"/>
                    <a:pt x="83195" y="78099"/>
                  </a:cubicBezTo>
                  <a:close/>
                </a:path>
              </a:pathLst>
            </a:custGeom>
            <a:grpFill/>
            <a:ln w="7868" cap="flat">
              <a:noFill/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5" name="フリーフォーム: 図形 84">
              <a:extLst>
                <a:ext uri="{FF2B5EF4-FFF2-40B4-BE49-F238E27FC236}">
                  <a16:creationId xmlns:a16="http://schemas.microsoft.com/office/drawing/2014/main" id="{131CCDA3-11CB-BE90-6EF6-CD361ED3E53B}"/>
                </a:ext>
              </a:extLst>
            </p:cNvPr>
            <p:cNvSpPr/>
            <p:nvPr/>
          </p:nvSpPr>
          <p:spPr>
            <a:xfrm>
              <a:off x="15343525" y="6045081"/>
              <a:ext cx="110182" cy="110182"/>
            </a:xfrm>
            <a:custGeom>
              <a:avLst/>
              <a:gdLst>
                <a:gd name="csX0" fmla="*/ 110182 w 110182"/>
                <a:gd name="csY0" fmla="*/ 55091 h 110182"/>
                <a:gd name="csX1" fmla="*/ 55091 w 110182"/>
                <a:gd name="csY1" fmla="*/ 110182 h 110182"/>
                <a:gd name="csX2" fmla="*/ 0 w 110182"/>
                <a:gd name="csY2" fmla="*/ 55091 h 110182"/>
                <a:gd name="csX3" fmla="*/ 55091 w 110182"/>
                <a:gd name="csY3" fmla="*/ 0 h 110182"/>
                <a:gd name="csX4" fmla="*/ 110182 w 110182"/>
                <a:gd name="csY4" fmla="*/ 55091 h 11018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110182" h="110182">
                  <a:moveTo>
                    <a:pt x="110182" y="55091"/>
                  </a:moveTo>
                  <a:cubicBezTo>
                    <a:pt x="110182" y="85517"/>
                    <a:pt x="85517" y="110182"/>
                    <a:pt x="55091" y="110182"/>
                  </a:cubicBezTo>
                  <a:cubicBezTo>
                    <a:pt x="24665" y="110182"/>
                    <a:pt x="0" y="85517"/>
                    <a:pt x="0" y="55091"/>
                  </a:cubicBezTo>
                  <a:cubicBezTo>
                    <a:pt x="0" y="24665"/>
                    <a:pt x="24665" y="0"/>
                    <a:pt x="55091" y="0"/>
                  </a:cubicBezTo>
                  <a:cubicBezTo>
                    <a:pt x="85517" y="0"/>
                    <a:pt x="110182" y="24665"/>
                    <a:pt x="110182" y="55091"/>
                  </a:cubicBezTo>
                  <a:close/>
                </a:path>
              </a:pathLst>
            </a:custGeom>
            <a:grpFill/>
            <a:ln w="7868" cap="flat">
              <a:noFill/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6" name="フリーフォーム: 図形 85">
              <a:extLst>
                <a:ext uri="{FF2B5EF4-FFF2-40B4-BE49-F238E27FC236}">
                  <a16:creationId xmlns:a16="http://schemas.microsoft.com/office/drawing/2014/main" id="{07014F8A-F619-8293-8B8B-A8DAC2FE93DC}"/>
                </a:ext>
              </a:extLst>
            </p:cNvPr>
            <p:cNvSpPr/>
            <p:nvPr/>
          </p:nvSpPr>
          <p:spPr>
            <a:xfrm>
              <a:off x="13297302" y="7102893"/>
              <a:ext cx="110182" cy="110182"/>
            </a:xfrm>
            <a:custGeom>
              <a:avLst/>
              <a:gdLst>
                <a:gd name="csX0" fmla="*/ 110182 w 110182"/>
                <a:gd name="csY0" fmla="*/ 55091 h 110182"/>
                <a:gd name="csX1" fmla="*/ 55091 w 110182"/>
                <a:gd name="csY1" fmla="*/ 110182 h 110182"/>
                <a:gd name="csX2" fmla="*/ 0 w 110182"/>
                <a:gd name="csY2" fmla="*/ 55091 h 110182"/>
                <a:gd name="csX3" fmla="*/ 55091 w 110182"/>
                <a:gd name="csY3" fmla="*/ 0 h 110182"/>
                <a:gd name="csX4" fmla="*/ 110182 w 110182"/>
                <a:gd name="csY4" fmla="*/ 55091 h 11018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110182" h="110182">
                  <a:moveTo>
                    <a:pt x="110182" y="55091"/>
                  </a:moveTo>
                  <a:cubicBezTo>
                    <a:pt x="110182" y="85517"/>
                    <a:pt x="85517" y="110182"/>
                    <a:pt x="55091" y="110182"/>
                  </a:cubicBezTo>
                  <a:cubicBezTo>
                    <a:pt x="24665" y="110182"/>
                    <a:pt x="0" y="85517"/>
                    <a:pt x="0" y="55091"/>
                  </a:cubicBezTo>
                  <a:cubicBezTo>
                    <a:pt x="0" y="24665"/>
                    <a:pt x="24665" y="0"/>
                    <a:pt x="55091" y="0"/>
                  </a:cubicBezTo>
                  <a:cubicBezTo>
                    <a:pt x="85517" y="0"/>
                    <a:pt x="110182" y="24665"/>
                    <a:pt x="110182" y="55091"/>
                  </a:cubicBezTo>
                  <a:close/>
                </a:path>
              </a:pathLst>
            </a:custGeom>
            <a:grpFill/>
            <a:ln w="7868" cap="flat">
              <a:noFill/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7" name="フリーフォーム: 図形 86">
              <a:extLst>
                <a:ext uri="{FF2B5EF4-FFF2-40B4-BE49-F238E27FC236}">
                  <a16:creationId xmlns:a16="http://schemas.microsoft.com/office/drawing/2014/main" id="{CD0E35B8-5B2F-05BF-8C2B-D931D0E6FD7E}"/>
                </a:ext>
              </a:extLst>
            </p:cNvPr>
            <p:cNvSpPr/>
            <p:nvPr/>
          </p:nvSpPr>
          <p:spPr>
            <a:xfrm>
              <a:off x="15490055" y="4480400"/>
              <a:ext cx="110189" cy="110187"/>
            </a:xfrm>
            <a:custGeom>
              <a:avLst/>
              <a:gdLst>
                <a:gd name="csX0" fmla="*/ 109523 w 110189"/>
                <a:gd name="csY0" fmla="*/ 46392 h 110187"/>
                <a:gd name="csX1" fmla="*/ 46400 w 110189"/>
                <a:gd name="csY1" fmla="*/ 109523 h 110187"/>
                <a:gd name="csX2" fmla="*/ 671 w 110189"/>
                <a:gd name="csY2" fmla="*/ 63826 h 110187"/>
                <a:gd name="csX3" fmla="*/ 63819 w 110189"/>
                <a:gd name="csY3" fmla="*/ 671 h 110187"/>
                <a:gd name="csX4" fmla="*/ 109523 w 110189"/>
                <a:gd name="csY4" fmla="*/ 46392 h 11018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110189" h="110187">
                  <a:moveTo>
                    <a:pt x="109523" y="46392"/>
                  </a:moveTo>
                  <a:cubicBezTo>
                    <a:pt x="115216" y="83615"/>
                    <a:pt x="83631" y="115208"/>
                    <a:pt x="46400" y="109523"/>
                  </a:cubicBezTo>
                  <a:cubicBezTo>
                    <a:pt x="23201" y="105979"/>
                    <a:pt x="4231" y="87025"/>
                    <a:pt x="671" y="63826"/>
                  </a:cubicBezTo>
                  <a:cubicBezTo>
                    <a:pt x="-5045" y="26579"/>
                    <a:pt x="26579" y="-5046"/>
                    <a:pt x="63819" y="671"/>
                  </a:cubicBezTo>
                  <a:cubicBezTo>
                    <a:pt x="87025" y="4231"/>
                    <a:pt x="105980" y="23193"/>
                    <a:pt x="109523" y="46392"/>
                  </a:cubicBezTo>
                  <a:close/>
                </a:path>
              </a:pathLst>
            </a:custGeom>
            <a:grpFill/>
            <a:ln w="7868" cap="flat">
              <a:noFill/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202" name="四角形: 角を丸くする 201">
            <a:extLst>
              <a:ext uri="{FF2B5EF4-FFF2-40B4-BE49-F238E27FC236}">
                <a16:creationId xmlns:a16="http://schemas.microsoft.com/office/drawing/2014/main" id="{9298E9DE-0D57-CED5-7813-259FAAA1A7F4}"/>
              </a:ext>
            </a:extLst>
          </p:cNvPr>
          <p:cNvSpPr/>
          <p:nvPr/>
        </p:nvSpPr>
        <p:spPr>
          <a:xfrm>
            <a:off x="284344" y="163034"/>
            <a:ext cx="6984000" cy="6738934"/>
          </a:xfrm>
          <a:prstGeom prst="roundRect">
            <a:avLst>
              <a:gd name="adj" fmla="val 3719"/>
            </a:avLst>
          </a:prstGeom>
          <a:solidFill>
            <a:schemeClr val="bg1">
              <a:alpha val="95000"/>
            </a:schemeClr>
          </a:solidFill>
          <a:ln>
            <a:noFill/>
          </a:ln>
          <a:effectLst>
            <a:outerShdw blurRad="38100" dist="381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/>
              <a:t> </a:t>
            </a:r>
            <a:endParaRPr kumimoji="1" lang="ja-JP" altLang="en-US"/>
          </a:p>
        </p:txBody>
      </p:sp>
      <p:grpSp>
        <p:nvGrpSpPr>
          <p:cNvPr id="88" name="グラフィックス 3" descr="風船と吹き流しと紙吹雪">
            <a:extLst>
              <a:ext uri="{FF2B5EF4-FFF2-40B4-BE49-F238E27FC236}">
                <a16:creationId xmlns:a16="http://schemas.microsoft.com/office/drawing/2014/main" id="{0D8A8529-C0AC-44CF-26DF-F3045BA11C6C}"/>
              </a:ext>
            </a:extLst>
          </p:cNvPr>
          <p:cNvGrpSpPr/>
          <p:nvPr/>
        </p:nvGrpSpPr>
        <p:grpSpPr>
          <a:xfrm rot="9207370">
            <a:off x="-417818" y="960721"/>
            <a:ext cx="2483767" cy="4195808"/>
            <a:chOff x="12710909" y="4480400"/>
            <a:chExt cx="3291833" cy="5560868"/>
          </a:xfrm>
          <a:solidFill>
            <a:srgbClr val="FFFFFF">
              <a:alpha val="80000"/>
            </a:srgbClr>
          </a:solidFill>
        </p:grpSpPr>
        <p:sp>
          <p:nvSpPr>
            <p:cNvPr id="89" name="フリーフォーム: 図形 88">
              <a:extLst>
                <a:ext uri="{FF2B5EF4-FFF2-40B4-BE49-F238E27FC236}">
                  <a16:creationId xmlns:a16="http://schemas.microsoft.com/office/drawing/2014/main" id="{538D91E8-4191-C6C5-930F-D39A4EA1431C}"/>
                </a:ext>
              </a:extLst>
            </p:cNvPr>
            <p:cNvSpPr/>
            <p:nvPr/>
          </p:nvSpPr>
          <p:spPr>
            <a:xfrm>
              <a:off x="14924806" y="9600507"/>
              <a:ext cx="220380" cy="220380"/>
            </a:xfrm>
            <a:custGeom>
              <a:avLst/>
              <a:gdLst>
                <a:gd name="csX0" fmla="*/ 220380 w 220380"/>
                <a:gd name="csY0" fmla="*/ 110190 h 220380"/>
                <a:gd name="csX1" fmla="*/ 110190 w 220380"/>
                <a:gd name="csY1" fmla="*/ 220380 h 220380"/>
                <a:gd name="csX2" fmla="*/ 0 w 220380"/>
                <a:gd name="csY2" fmla="*/ 110190 h 220380"/>
                <a:gd name="csX3" fmla="*/ 110190 w 220380"/>
                <a:gd name="csY3" fmla="*/ 0 h 220380"/>
                <a:gd name="csX4" fmla="*/ 220380 w 220380"/>
                <a:gd name="csY4" fmla="*/ 110190 h 22038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220380" h="220380">
                  <a:moveTo>
                    <a:pt x="220380" y="110190"/>
                  </a:moveTo>
                  <a:cubicBezTo>
                    <a:pt x="220380" y="171047"/>
                    <a:pt x="171046" y="220380"/>
                    <a:pt x="110190" y="220380"/>
                  </a:cubicBezTo>
                  <a:cubicBezTo>
                    <a:pt x="49333" y="220380"/>
                    <a:pt x="0" y="171046"/>
                    <a:pt x="0" y="110190"/>
                  </a:cubicBezTo>
                  <a:cubicBezTo>
                    <a:pt x="0" y="49334"/>
                    <a:pt x="49334" y="0"/>
                    <a:pt x="110190" y="0"/>
                  </a:cubicBezTo>
                  <a:cubicBezTo>
                    <a:pt x="171047" y="0"/>
                    <a:pt x="220380" y="49334"/>
                    <a:pt x="220380" y="110190"/>
                  </a:cubicBezTo>
                  <a:close/>
                </a:path>
              </a:pathLst>
            </a:custGeom>
            <a:grpFill/>
            <a:ln w="7868" cap="flat">
              <a:noFill/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0" name="フリーフォーム: 図形 89">
              <a:extLst>
                <a:ext uri="{FF2B5EF4-FFF2-40B4-BE49-F238E27FC236}">
                  <a16:creationId xmlns:a16="http://schemas.microsoft.com/office/drawing/2014/main" id="{F7979383-ED45-80E1-4285-89DCB523343C}"/>
                </a:ext>
              </a:extLst>
            </p:cNvPr>
            <p:cNvSpPr/>
            <p:nvPr/>
          </p:nvSpPr>
          <p:spPr>
            <a:xfrm>
              <a:off x="14255948" y="6214040"/>
              <a:ext cx="110182" cy="110182"/>
            </a:xfrm>
            <a:custGeom>
              <a:avLst/>
              <a:gdLst>
                <a:gd name="csX0" fmla="*/ 110182 w 110182"/>
                <a:gd name="csY0" fmla="*/ 55091 h 110182"/>
                <a:gd name="csX1" fmla="*/ 55091 w 110182"/>
                <a:gd name="csY1" fmla="*/ 110182 h 110182"/>
                <a:gd name="csX2" fmla="*/ 0 w 110182"/>
                <a:gd name="csY2" fmla="*/ 55091 h 110182"/>
                <a:gd name="csX3" fmla="*/ 55091 w 110182"/>
                <a:gd name="csY3" fmla="*/ 0 h 110182"/>
                <a:gd name="csX4" fmla="*/ 110182 w 110182"/>
                <a:gd name="csY4" fmla="*/ 55091 h 11018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110182" h="110182">
                  <a:moveTo>
                    <a:pt x="110182" y="55091"/>
                  </a:moveTo>
                  <a:cubicBezTo>
                    <a:pt x="110182" y="85517"/>
                    <a:pt x="85517" y="110182"/>
                    <a:pt x="55091" y="110182"/>
                  </a:cubicBezTo>
                  <a:cubicBezTo>
                    <a:pt x="24665" y="110182"/>
                    <a:pt x="0" y="85517"/>
                    <a:pt x="0" y="55091"/>
                  </a:cubicBezTo>
                  <a:cubicBezTo>
                    <a:pt x="0" y="24665"/>
                    <a:pt x="24665" y="0"/>
                    <a:pt x="55091" y="0"/>
                  </a:cubicBezTo>
                  <a:cubicBezTo>
                    <a:pt x="85517" y="0"/>
                    <a:pt x="110182" y="24665"/>
                    <a:pt x="110182" y="55091"/>
                  </a:cubicBezTo>
                  <a:close/>
                </a:path>
              </a:pathLst>
            </a:custGeom>
            <a:grpFill/>
            <a:ln w="7868" cap="flat">
              <a:noFill/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1" name="フリーフォーム: 図形 90">
              <a:extLst>
                <a:ext uri="{FF2B5EF4-FFF2-40B4-BE49-F238E27FC236}">
                  <a16:creationId xmlns:a16="http://schemas.microsoft.com/office/drawing/2014/main" id="{48CA169F-ECCA-D91A-B766-9A8573FCE00D}"/>
                </a:ext>
              </a:extLst>
            </p:cNvPr>
            <p:cNvSpPr/>
            <p:nvPr/>
          </p:nvSpPr>
          <p:spPr>
            <a:xfrm>
              <a:off x="15145186" y="7418768"/>
              <a:ext cx="110189" cy="110188"/>
            </a:xfrm>
            <a:custGeom>
              <a:avLst/>
              <a:gdLst>
                <a:gd name="csX0" fmla="*/ 109521 w 110189"/>
                <a:gd name="csY0" fmla="*/ 46390 h 110188"/>
                <a:gd name="csX1" fmla="*/ 46398 w 110189"/>
                <a:gd name="csY1" fmla="*/ 109521 h 110188"/>
                <a:gd name="csX2" fmla="*/ 670 w 110189"/>
                <a:gd name="csY2" fmla="*/ 63817 h 110188"/>
                <a:gd name="csX3" fmla="*/ 63817 w 110189"/>
                <a:gd name="csY3" fmla="*/ 670 h 110188"/>
                <a:gd name="csX4" fmla="*/ 109521 w 110189"/>
                <a:gd name="csY4" fmla="*/ 46390 h 11018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110189" h="110188">
                  <a:moveTo>
                    <a:pt x="109521" y="46390"/>
                  </a:moveTo>
                  <a:cubicBezTo>
                    <a:pt x="115222" y="83614"/>
                    <a:pt x="83630" y="115215"/>
                    <a:pt x="46398" y="109521"/>
                  </a:cubicBezTo>
                  <a:cubicBezTo>
                    <a:pt x="23199" y="105978"/>
                    <a:pt x="4229" y="87016"/>
                    <a:pt x="670" y="63817"/>
                  </a:cubicBezTo>
                  <a:cubicBezTo>
                    <a:pt x="-5039" y="26577"/>
                    <a:pt x="26577" y="-5039"/>
                    <a:pt x="63817" y="670"/>
                  </a:cubicBezTo>
                  <a:cubicBezTo>
                    <a:pt x="87008" y="4229"/>
                    <a:pt x="105970" y="23191"/>
                    <a:pt x="109521" y="46390"/>
                  </a:cubicBezTo>
                  <a:close/>
                </a:path>
              </a:pathLst>
            </a:custGeom>
            <a:grpFill/>
            <a:ln w="7868" cap="flat">
              <a:noFill/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2" name="フリーフォーム: 図形 91">
              <a:extLst>
                <a:ext uri="{FF2B5EF4-FFF2-40B4-BE49-F238E27FC236}">
                  <a16:creationId xmlns:a16="http://schemas.microsoft.com/office/drawing/2014/main" id="{6014F2D8-1470-7BBB-8B21-2AAB1240CEA7}"/>
                </a:ext>
              </a:extLst>
            </p:cNvPr>
            <p:cNvSpPr/>
            <p:nvPr/>
          </p:nvSpPr>
          <p:spPr>
            <a:xfrm>
              <a:off x="15556558" y="7683215"/>
              <a:ext cx="220377" cy="220382"/>
            </a:xfrm>
            <a:custGeom>
              <a:avLst/>
              <a:gdLst>
                <a:gd name="csX0" fmla="*/ 219042 w 220377"/>
                <a:gd name="csY0" fmla="*/ 92780 h 220382"/>
                <a:gd name="csX1" fmla="*/ 92796 w 220377"/>
                <a:gd name="csY1" fmla="*/ 219051 h 220382"/>
                <a:gd name="csX2" fmla="*/ 1340 w 220377"/>
                <a:gd name="csY2" fmla="*/ 127634 h 220382"/>
                <a:gd name="csX3" fmla="*/ 127634 w 220377"/>
                <a:gd name="csY3" fmla="*/ 1340 h 220382"/>
                <a:gd name="csX4" fmla="*/ 219042 w 220377"/>
                <a:gd name="csY4" fmla="*/ 92780 h 22038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220377" h="220382">
                  <a:moveTo>
                    <a:pt x="219042" y="92780"/>
                  </a:moveTo>
                  <a:cubicBezTo>
                    <a:pt x="230437" y="167227"/>
                    <a:pt x="167251" y="230429"/>
                    <a:pt x="92796" y="219051"/>
                  </a:cubicBezTo>
                  <a:cubicBezTo>
                    <a:pt x="46391" y="211956"/>
                    <a:pt x="8458" y="174039"/>
                    <a:pt x="1340" y="127634"/>
                  </a:cubicBezTo>
                  <a:cubicBezTo>
                    <a:pt x="-10079" y="53155"/>
                    <a:pt x="53163" y="-10079"/>
                    <a:pt x="127634" y="1340"/>
                  </a:cubicBezTo>
                  <a:cubicBezTo>
                    <a:pt x="174023" y="8467"/>
                    <a:pt x="211940" y="46383"/>
                    <a:pt x="219042" y="92780"/>
                  </a:cubicBezTo>
                  <a:close/>
                </a:path>
              </a:pathLst>
            </a:custGeom>
            <a:grpFill/>
            <a:ln w="7868" cap="flat">
              <a:noFill/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3" name="フリーフォーム: 図形 92">
              <a:extLst>
                <a:ext uri="{FF2B5EF4-FFF2-40B4-BE49-F238E27FC236}">
                  <a16:creationId xmlns:a16="http://schemas.microsoft.com/office/drawing/2014/main" id="{D126BA1F-165A-1079-0494-56A7B1ACCE6F}"/>
                </a:ext>
              </a:extLst>
            </p:cNvPr>
            <p:cNvSpPr/>
            <p:nvPr/>
          </p:nvSpPr>
          <p:spPr>
            <a:xfrm>
              <a:off x="14292670" y="8061720"/>
              <a:ext cx="84329" cy="84291"/>
            </a:xfrm>
            <a:custGeom>
              <a:avLst/>
              <a:gdLst>
                <a:gd name="csX0" fmla="*/ 83186 w 84329"/>
                <a:gd name="csY0" fmla="*/ 78092 h 84291"/>
                <a:gd name="csX1" fmla="*/ 20157 w 84329"/>
                <a:gd name="csY1" fmla="*/ 51854 h 84291"/>
                <a:gd name="csX2" fmla="*/ 1140 w 84329"/>
                <a:gd name="csY2" fmla="*/ 6204 h 84291"/>
                <a:gd name="csX3" fmla="*/ 64192 w 84329"/>
                <a:gd name="csY3" fmla="*/ 32458 h 84291"/>
                <a:gd name="csX4" fmla="*/ 83186 w 84329"/>
                <a:gd name="csY4" fmla="*/ 78092 h 8429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84329" h="84291">
                  <a:moveTo>
                    <a:pt x="83186" y="78092"/>
                  </a:moveTo>
                  <a:cubicBezTo>
                    <a:pt x="76366" y="92967"/>
                    <a:pt x="44820" y="79840"/>
                    <a:pt x="20157" y="51854"/>
                  </a:cubicBezTo>
                  <a:cubicBezTo>
                    <a:pt x="4786" y="34411"/>
                    <a:pt x="-3105" y="15480"/>
                    <a:pt x="1140" y="6204"/>
                  </a:cubicBezTo>
                  <a:cubicBezTo>
                    <a:pt x="7951" y="-8687"/>
                    <a:pt x="39529" y="4464"/>
                    <a:pt x="64192" y="32458"/>
                  </a:cubicBezTo>
                  <a:cubicBezTo>
                    <a:pt x="79556" y="49893"/>
                    <a:pt x="87438" y="68823"/>
                    <a:pt x="83186" y="78092"/>
                  </a:cubicBezTo>
                  <a:close/>
                </a:path>
              </a:pathLst>
            </a:custGeom>
            <a:grpFill/>
            <a:ln w="7868" cap="flat">
              <a:noFill/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4" name="フリーフォーム: 図形 93">
              <a:extLst>
                <a:ext uri="{FF2B5EF4-FFF2-40B4-BE49-F238E27FC236}">
                  <a16:creationId xmlns:a16="http://schemas.microsoft.com/office/drawing/2014/main" id="{45B3A9BD-3782-C4E1-EFBD-AA777F97132E}"/>
                </a:ext>
              </a:extLst>
            </p:cNvPr>
            <p:cNvSpPr/>
            <p:nvPr/>
          </p:nvSpPr>
          <p:spPr>
            <a:xfrm>
              <a:off x="15351014" y="9100985"/>
              <a:ext cx="110189" cy="110187"/>
            </a:xfrm>
            <a:custGeom>
              <a:avLst/>
              <a:gdLst>
                <a:gd name="csX0" fmla="*/ 109521 w 110189"/>
                <a:gd name="csY0" fmla="*/ 46390 h 110187"/>
                <a:gd name="csX1" fmla="*/ 46398 w 110189"/>
                <a:gd name="csY1" fmla="*/ 109521 h 110187"/>
                <a:gd name="csX2" fmla="*/ 670 w 110189"/>
                <a:gd name="csY2" fmla="*/ 63817 h 110187"/>
                <a:gd name="csX3" fmla="*/ 63817 w 110189"/>
                <a:gd name="csY3" fmla="*/ 670 h 110187"/>
                <a:gd name="csX4" fmla="*/ 109521 w 110189"/>
                <a:gd name="csY4" fmla="*/ 46390 h 11018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110189" h="110187">
                  <a:moveTo>
                    <a:pt x="109521" y="46390"/>
                  </a:moveTo>
                  <a:cubicBezTo>
                    <a:pt x="115222" y="83613"/>
                    <a:pt x="83630" y="115214"/>
                    <a:pt x="46398" y="109521"/>
                  </a:cubicBezTo>
                  <a:cubicBezTo>
                    <a:pt x="23191" y="105978"/>
                    <a:pt x="4229" y="87015"/>
                    <a:pt x="670" y="63817"/>
                  </a:cubicBezTo>
                  <a:cubicBezTo>
                    <a:pt x="-5039" y="26577"/>
                    <a:pt x="26577" y="-5040"/>
                    <a:pt x="63817" y="670"/>
                  </a:cubicBezTo>
                  <a:cubicBezTo>
                    <a:pt x="87016" y="4229"/>
                    <a:pt x="105970" y="23191"/>
                    <a:pt x="109521" y="46390"/>
                  </a:cubicBezTo>
                  <a:close/>
                </a:path>
              </a:pathLst>
            </a:custGeom>
            <a:grpFill/>
            <a:ln w="7868" cap="flat">
              <a:noFill/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5" name="フリーフォーム: 図形 94">
              <a:extLst>
                <a:ext uri="{FF2B5EF4-FFF2-40B4-BE49-F238E27FC236}">
                  <a16:creationId xmlns:a16="http://schemas.microsoft.com/office/drawing/2014/main" id="{79568793-4B25-B1F2-2F2A-7E91FD68B0E9}"/>
                </a:ext>
              </a:extLst>
            </p:cNvPr>
            <p:cNvSpPr/>
            <p:nvPr/>
          </p:nvSpPr>
          <p:spPr>
            <a:xfrm>
              <a:off x="14219598" y="8601462"/>
              <a:ext cx="220377" cy="220376"/>
            </a:xfrm>
            <a:custGeom>
              <a:avLst/>
              <a:gdLst>
                <a:gd name="csX0" fmla="*/ 219042 w 220377"/>
                <a:gd name="csY0" fmla="*/ 92774 h 220376"/>
                <a:gd name="csX1" fmla="*/ 92796 w 220377"/>
                <a:gd name="csY1" fmla="*/ 219044 h 220376"/>
                <a:gd name="csX2" fmla="*/ 1340 w 220377"/>
                <a:gd name="csY2" fmla="*/ 127627 h 220376"/>
                <a:gd name="csX3" fmla="*/ 127633 w 220377"/>
                <a:gd name="csY3" fmla="*/ 1341 h 220376"/>
                <a:gd name="csX4" fmla="*/ 219042 w 220377"/>
                <a:gd name="csY4" fmla="*/ 92774 h 22037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220377" h="220376">
                  <a:moveTo>
                    <a:pt x="219042" y="92774"/>
                  </a:moveTo>
                  <a:cubicBezTo>
                    <a:pt x="230437" y="167221"/>
                    <a:pt x="167251" y="230423"/>
                    <a:pt x="92796" y="219044"/>
                  </a:cubicBezTo>
                  <a:cubicBezTo>
                    <a:pt x="46391" y="211949"/>
                    <a:pt x="8458" y="174033"/>
                    <a:pt x="1340" y="127627"/>
                  </a:cubicBezTo>
                  <a:cubicBezTo>
                    <a:pt x="-10079" y="53149"/>
                    <a:pt x="53163" y="-10085"/>
                    <a:pt x="127633" y="1341"/>
                  </a:cubicBezTo>
                  <a:cubicBezTo>
                    <a:pt x="174023" y="8460"/>
                    <a:pt x="211939" y="46377"/>
                    <a:pt x="219042" y="92774"/>
                  </a:cubicBezTo>
                  <a:close/>
                </a:path>
              </a:pathLst>
            </a:custGeom>
            <a:grpFill/>
            <a:ln w="7868" cap="flat">
              <a:noFill/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6" name="フリーフォーム: 図形 95">
              <a:extLst>
                <a:ext uri="{FF2B5EF4-FFF2-40B4-BE49-F238E27FC236}">
                  <a16:creationId xmlns:a16="http://schemas.microsoft.com/office/drawing/2014/main" id="{502B349C-D152-0140-DA3C-7A058231D78C}"/>
                </a:ext>
              </a:extLst>
            </p:cNvPr>
            <p:cNvSpPr/>
            <p:nvPr/>
          </p:nvSpPr>
          <p:spPr>
            <a:xfrm>
              <a:off x="14219893" y="9409514"/>
              <a:ext cx="110184" cy="110183"/>
            </a:xfrm>
            <a:custGeom>
              <a:avLst/>
              <a:gdLst>
                <a:gd name="csX0" fmla="*/ 109518 w 110184"/>
                <a:gd name="csY0" fmla="*/ 46390 h 110183"/>
                <a:gd name="csX1" fmla="*/ 46371 w 110184"/>
                <a:gd name="csY1" fmla="*/ 109513 h 110183"/>
                <a:gd name="csX2" fmla="*/ 667 w 110184"/>
                <a:gd name="csY2" fmla="*/ 63793 h 110183"/>
                <a:gd name="csX3" fmla="*/ 63814 w 110184"/>
                <a:gd name="csY3" fmla="*/ 670 h 110183"/>
                <a:gd name="csX4" fmla="*/ 109518 w 110184"/>
                <a:gd name="csY4" fmla="*/ 46390 h 11018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110184" h="110183">
                  <a:moveTo>
                    <a:pt x="109518" y="46390"/>
                  </a:moveTo>
                  <a:cubicBezTo>
                    <a:pt x="115211" y="83622"/>
                    <a:pt x="83603" y="115223"/>
                    <a:pt x="46371" y="109513"/>
                  </a:cubicBezTo>
                  <a:cubicBezTo>
                    <a:pt x="23172" y="105954"/>
                    <a:pt x="4210" y="86992"/>
                    <a:pt x="667" y="63793"/>
                  </a:cubicBezTo>
                  <a:cubicBezTo>
                    <a:pt x="-5027" y="26562"/>
                    <a:pt x="26582" y="-5039"/>
                    <a:pt x="63814" y="670"/>
                  </a:cubicBezTo>
                  <a:cubicBezTo>
                    <a:pt x="87012" y="4229"/>
                    <a:pt x="105967" y="23192"/>
                    <a:pt x="109518" y="46390"/>
                  </a:cubicBezTo>
                  <a:close/>
                </a:path>
              </a:pathLst>
            </a:custGeom>
            <a:grpFill/>
            <a:ln w="7868" cap="flat">
              <a:noFill/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7" name="フリーフォーム: 図形 96">
              <a:extLst>
                <a:ext uri="{FF2B5EF4-FFF2-40B4-BE49-F238E27FC236}">
                  <a16:creationId xmlns:a16="http://schemas.microsoft.com/office/drawing/2014/main" id="{A9DD3A25-89D3-1391-EC92-ACE90E51C3A1}"/>
                </a:ext>
              </a:extLst>
            </p:cNvPr>
            <p:cNvSpPr/>
            <p:nvPr/>
          </p:nvSpPr>
          <p:spPr>
            <a:xfrm>
              <a:off x="12823484" y="7639149"/>
              <a:ext cx="110182" cy="110182"/>
            </a:xfrm>
            <a:custGeom>
              <a:avLst/>
              <a:gdLst>
                <a:gd name="csX0" fmla="*/ 110182 w 110182"/>
                <a:gd name="csY0" fmla="*/ 55091 h 110182"/>
                <a:gd name="csX1" fmla="*/ 55091 w 110182"/>
                <a:gd name="csY1" fmla="*/ 110182 h 110182"/>
                <a:gd name="csX2" fmla="*/ 0 w 110182"/>
                <a:gd name="csY2" fmla="*/ 55091 h 110182"/>
                <a:gd name="csX3" fmla="*/ 55091 w 110182"/>
                <a:gd name="csY3" fmla="*/ 0 h 110182"/>
                <a:gd name="csX4" fmla="*/ 110182 w 110182"/>
                <a:gd name="csY4" fmla="*/ 55091 h 11018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110182" h="110182">
                  <a:moveTo>
                    <a:pt x="110182" y="55091"/>
                  </a:moveTo>
                  <a:cubicBezTo>
                    <a:pt x="110182" y="85517"/>
                    <a:pt x="85517" y="110182"/>
                    <a:pt x="55091" y="110182"/>
                  </a:cubicBezTo>
                  <a:cubicBezTo>
                    <a:pt x="24665" y="110182"/>
                    <a:pt x="0" y="85517"/>
                    <a:pt x="0" y="55091"/>
                  </a:cubicBezTo>
                  <a:cubicBezTo>
                    <a:pt x="0" y="24665"/>
                    <a:pt x="24665" y="0"/>
                    <a:pt x="55091" y="0"/>
                  </a:cubicBezTo>
                  <a:cubicBezTo>
                    <a:pt x="85517" y="0"/>
                    <a:pt x="110182" y="24665"/>
                    <a:pt x="110182" y="55091"/>
                  </a:cubicBezTo>
                  <a:close/>
                </a:path>
              </a:pathLst>
            </a:custGeom>
            <a:grpFill/>
            <a:ln w="7868" cap="flat">
              <a:noFill/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8" name="フリーフォーム: 図形 97">
              <a:extLst>
                <a:ext uri="{FF2B5EF4-FFF2-40B4-BE49-F238E27FC236}">
                  <a16:creationId xmlns:a16="http://schemas.microsoft.com/office/drawing/2014/main" id="{2B19F55D-899C-24AF-20F3-756FB2A25CA4}"/>
                </a:ext>
              </a:extLst>
            </p:cNvPr>
            <p:cNvSpPr/>
            <p:nvPr/>
          </p:nvSpPr>
          <p:spPr>
            <a:xfrm>
              <a:off x="13014476" y="6992702"/>
              <a:ext cx="110189" cy="110187"/>
            </a:xfrm>
            <a:custGeom>
              <a:avLst/>
              <a:gdLst>
                <a:gd name="csX0" fmla="*/ 109521 w 110189"/>
                <a:gd name="csY0" fmla="*/ 46390 h 110187"/>
                <a:gd name="csX1" fmla="*/ 46398 w 110189"/>
                <a:gd name="csY1" fmla="*/ 109521 h 110187"/>
                <a:gd name="csX2" fmla="*/ 670 w 110189"/>
                <a:gd name="csY2" fmla="*/ 63817 h 110187"/>
                <a:gd name="csX3" fmla="*/ 63817 w 110189"/>
                <a:gd name="csY3" fmla="*/ 670 h 110187"/>
                <a:gd name="csX4" fmla="*/ 109521 w 110189"/>
                <a:gd name="csY4" fmla="*/ 46390 h 11018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110189" h="110187">
                  <a:moveTo>
                    <a:pt x="109521" y="46390"/>
                  </a:moveTo>
                  <a:cubicBezTo>
                    <a:pt x="115222" y="83614"/>
                    <a:pt x="83629" y="115215"/>
                    <a:pt x="46398" y="109521"/>
                  </a:cubicBezTo>
                  <a:cubicBezTo>
                    <a:pt x="23191" y="105978"/>
                    <a:pt x="4229" y="87015"/>
                    <a:pt x="670" y="63817"/>
                  </a:cubicBezTo>
                  <a:cubicBezTo>
                    <a:pt x="-5039" y="26577"/>
                    <a:pt x="26578" y="-5039"/>
                    <a:pt x="63817" y="670"/>
                  </a:cubicBezTo>
                  <a:cubicBezTo>
                    <a:pt x="87015" y="4229"/>
                    <a:pt x="105970" y="23191"/>
                    <a:pt x="109521" y="46390"/>
                  </a:cubicBezTo>
                  <a:close/>
                </a:path>
              </a:pathLst>
            </a:custGeom>
            <a:grpFill/>
            <a:ln w="7868" cap="flat">
              <a:noFill/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9" name="フリーフォーム: 図形 98">
              <a:extLst>
                <a:ext uri="{FF2B5EF4-FFF2-40B4-BE49-F238E27FC236}">
                  <a16:creationId xmlns:a16="http://schemas.microsoft.com/office/drawing/2014/main" id="{36AEC8EC-DF22-0193-1669-3440553A3721}"/>
                </a:ext>
              </a:extLst>
            </p:cNvPr>
            <p:cNvSpPr/>
            <p:nvPr/>
          </p:nvSpPr>
          <p:spPr>
            <a:xfrm>
              <a:off x="14094714" y="8858572"/>
              <a:ext cx="110189" cy="110187"/>
            </a:xfrm>
            <a:custGeom>
              <a:avLst/>
              <a:gdLst>
                <a:gd name="csX0" fmla="*/ 109521 w 110189"/>
                <a:gd name="csY0" fmla="*/ 46390 h 110187"/>
                <a:gd name="csX1" fmla="*/ 46398 w 110189"/>
                <a:gd name="csY1" fmla="*/ 109521 h 110187"/>
                <a:gd name="csX2" fmla="*/ 670 w 110189"/>
                <a:gd name="csY2" fmla="*/ 63817 h 110187"/>
                <a:gd name="csX3" fmla="*/ 63817 w 110189"/>
                <a:gd name="csY3" fmla="*/ 670 h 110187"/>
                <a:gd name="csX4" fmla="*/ 109521 w 110189"/>
                <a:gd name="csY4" fmla="*/ 46390 h 11018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110189" h="110187">
                  <a:moveTo>
                    <a:pt x="109521" y="46390"/>
                  </a:moveTo>
                  <a:cubicBezTo>
                    <a:pt x="115223" y="83613"/>
                    <a:pt x="83629" y="115214"/>
                    <a:pt x="46398" y="109521"/>
                  </a:cubicBezTo>
                  <a:cubicBezTo>
                    <a:pt x="23191" y="105978"/>
                    <a:pt x="4229" y="87015"/>
                    <a:pt x="670" y="63817"/>
                  </a:cubicBezTo>
                  <a:cubicBezTo>
                    <a:pt x="-5039" y="26577"/>
                    <a:pt x="26578" y="-5040"/>
                    <a:pt x="63817" y="670"/>
                  </a:cubicBezTo>
                  <a:cubicBezTo>
                    <a:pt x="87015" y="4229"/>
                    <a:pt x="105970" y="23191"/>
                    <a:pt x="109521" y="46390"/>
                  </a:cubicBezTo>
                  <a:close/>
                </a:path>
              </a:pathLst>
            </a:custGeom>
            <a:grpFill/>
            <a:ln w="7868" cap="flat">
              <a:noFill/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0" name="フリーフォーム: 図形 99">
              <a:extLst>
                <a:ext uri="{FF2B5EF4-FFF2-40B4-BE49-F238E27FC236}">
                  <a16:creationId xmlns:a16="http://schemas.microsoft.com/office/drawing/2014/main" id="{D9BC33BE-FEED-97FF-2FAF-FCB186477828}"/>
                </a:ext>
              </a:extLst>
            </p:cNvPr>
            <p:cNvSpPr/>
            <p:nvPr/>
          </p:nvSpPr>
          <p:spPr>
            <a:xfrm>
              <a:off x="13661602" y="8017646"/>
              <a:ext cx="84326" cy="84291"/>
            </a:xfrm>
            <a:custGeom>
              <a:avLst/>
              <a:gdLst>
                <a:gd name="csX0" fmla="*/ 83186 w 84326"/>
                <a:gd name="csY0" fmla="*/ 78092 h 84291"/>
                <a:gd name="csX1" fmla="*/ 20157 w 84326"/>
                <a:gd name="csY1" fmla="*/ 51854 h 84291"/>
                <a:gd name="csX2" fmla="*/ 1140 w 84326"/>
                <a:gd name="csY2" fmla="*/ 6204 h 84291"/>
                <a:gd name="csX3" fmla="*/ 64192 w 84326"/>
                <a:gd name="csY3" fmla="*/ 32458 h 84291"/>
                <a:gd name="csX4" fmla="*/ 83186 w 84326"/>
                <a:gd name="csY4" fmla="*/ 78092 h 8429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84326" h="84291">
                  <a:moveTo>
                    <a:pt x="83186" y="78092"/>
                  </a:moveTo>
                  <a:cubicBezTo>
                    <a:pt x="76366" y="92967"/>
                    <a:pt x="44820" y="79840"/>
                    <a:pt x="20157" y="51854"/>
                  </a:cubicBezTo>
                  <a:cubicBezTo>
                    <a:pt x="4786" y="34411"/>
                    <a:pt x="-3105" y="15481"/>
                    <a:pt x="1140" y="6204"/>
                  </a:cubicBezTo>
                  <a:cubicBezTo>
                    <a:pt x="7951" y="-8687"/>
                    <a:pt x="39521" y="4464"/>
                    <a:pt x="64192" y="32458"/>
                  </a:cubicBezTo>
                  <a:cubicBezTo>
                    <a:pt x="79556" y="49893"/>
                    <a:pt x="87430" y="68824"/>
                    <a:pt x="83186" y="78092"/>
                  </a:cubicBezTo>
                  <a:close/>
                </a:path>
              </a:pathLst>
            </a:custGeom>
            <a:grpFill/>
            <a:ln w="7868" cap="flat">
              <a:noFill/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1" name="フリーフォーム: 図形 100">
              <a:extLst>
                <a:ext uri="{FF2B5EF4-FFF2-40B4-BE49-F238E27FC236}">
                  <a16:creationId xmlns:a16="http://schemas.microsoft.com/office/drawing/2014/main" id="{0CFD9FDF-E5B2-A765-3AA9-1846D26A7F66}"/>
                </a:ext>
              </a:extLst>
            </p:cNvPr>
            <p:cNvSpPr/>
            <p:nvPr/>
          </p:nvSpPr>
          <p:spPr>
            <a:xfrm>
              <a:off x="14785137" y="8616521"/>
              <a:ext cx="168664" cy="168590"/>
            </a:xfrm>
            <a:custGeom>
              <a:avLst/>
              <a:gdLst>
                <a:gd name="csX0" fmla="*/ 166379 w 168664"/>
                <a:gd name="csY0" fmla="*/ 156193 h 168590"/>
                <a:gd name="csX1" fmla="*/ 40314 w 168664"/>
                <a:gd name="csY1" fmla="*/ 103717 h 168590"/>
                <a:gd name="csX2" fmla="*/ 2279 w 168664"/>
                <a:gd name="csY2" fmla="*/ 12410 h 168590"/>
                <a:gd name="csX3" fmla="*/ 128384 w 168664"/>
                <a:gd name="csY3" fmla="*/ 64911 h 168590"/>
                <a:gd name="csX4" fmla="*/ 166379 w 168664"/>
                <a:gd name="csY4" fmla="*/ 156193 h 16859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168664" h="168590">
                  <a:moveTo>
                    <a:pt x="166379" y="156193"/>
                  </a:moveTo>
                  <a:cubicBezTo>
                    <a:pt x="152749" y="185944"/>
                    <a:pt x="89649" y="159682"/>
                    <a:pt x="40314" y="103717"/>
                  </a:cubicBezTo>
                  <a:cubicBezTo>
                    <a:pt x="9571" y="68840"/>
                    <a:pt x="-6210" y="30963"/>
                    <a:pt x="2279" y="12410"/>
                  </a:cubicBezTo>
                  <a:cubicBezTo>
                    <a:pt x="15911" y="-17372"/>
                    <a:pt x="79050" y="8922"/>
                    <a:pt x="128384" y="64911"/>
                  </a:cubicBezTo>
                  <a:cubicBezTo>
                    <a:pt x="159119" y="99795"/>
                    <a:pt x="174876" y="137649"/>
                    <a:pt x="166379" y="156193"/>
                  </a:cubicBezTo>
                  <a:close/>
                </a:path>
              </a:pathLst>
            </a:custGeom>
            <a:grpFill/>
            <a:ln w="7868" cap="flat">
              <a:noFill/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2" name="フリーフォーム: 図形 101">
              <a:extLst>
                <a:ext uri="{FF2B5EF4-FFF2-40B4-BE49-F238E27FC236}">
                  <a16:creationId xmlns:a16="http://schemas.microsoft.com/office/drawing/2014/main" id="{FFAC28FD-64A7-C8E0-A6D1-D36C18D9F74A}"/>
                </a:ext>
              </a:extLst>
            </p:cNvPr>
            <p:cNvSpPr/>
            <p:nvPr/>
          </p:nvSpPr>
          <p:spPr>
            <a:xfrm>
              <a:off x="13616848" y="8777762"/>
              <a:ext cx="110189" cy="110187"/>
            </a:xfrm>
            <a:custGeom>
              <a:avLst/>
              <a:gdLst>
                <a:gd name="csX0" fmla="*/ 109521 w 110189"/>
                <a:gd name="csY0" fmla="*/ 46390 h 110187"/>
                <a:gd name="csX1" fmla="*/ 46398 w 110189"/>
                <a:gd name="csY1" fmla="*/ 109521 h 110187"/>
                <a:gd name="csX2" fmla="*/ 670 w 110189"/>
                <a:gd name="csY2" fmla="*/ 63817 h 110187"/>
                <a:gd name="csX3" fmla="*/ 63817 w 110189"/>
                <a:gd name="csY3" fmla="*/ 670 h 110187"/>
                <a:gd name="csX4" fmla="*/ 109521 w 110189"/>
                <a:gd name="csY4" fmla="*/ 46390 h 11018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110189" h="110187">
                  <a:moveTo>
                    <a:pt x="109521" y="46390"/>
                  </a:moveTo>
                  <a:cubicBezTo>
                    <a:pt x="115223" y="83614"/>
                    <a:pt x="83629" y="115215"/>
                    <a:pt x="46398" y="109521"/>
                  </a:cubicBezTo>
                  <a:cubicBezTo>
                    <a:pt x="23191" y="105970"/>
                    <a:pt x="4229" y="87015"/>
                    <a:pt x="670" y="63817"/>
                  </a:cubicBezTo>
                  <a:cubicBezTo>
                    <a:pt x="-5039" y="26577"/>
                    <a:pt x="26577" y="-5039"/>
                    <a:pt x="63817" y="670"/>
                  </a:cubicBezTo>
                  <a:cubicBezTo>
                    <a:pt x="87008" y="4229"/>
                    <a:pt x="105970" y="23191"/>
                    <a:pt x="109521" y="46390"/>
                  </a:cubicBezTo>
                  <a:close/>
                </a:path>
              </a:pathLst>
            </a:custGeom>
            <a:grpFill/>
            <a:ln w="7868" cap="flat">
              <a:noFill/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3" name="フリーフォーム: 図形 102">
              <a:extLst>
                <a:ext uri="{FF2B5EF4-FFF2-40B4-BE49-F238E27FC236}">
                  <a16:creationId xmlns:a16="http://schemas.microsoft.com/office/drawing/2014/main" id="{CC35CEA8-3D07-BA32-EB15-9C8E3B07AE9C}"/>
                </a:ext>
              </a:extLst>
            </p:cNvPr>
            <p:cNvSpPr/>
            <p:nvPr/>
          </p:nvSpPr>
          <p:spPr>
            <a:xfrm>
              <a:off x="13463260" y="9820892"/>
              <a:ext cx="220377" cy="220375"/>
            </a:xfrm>
            <a:custGeom>
              <a:avLst/>
              <a:gdLst>
                <a:gd name="csX0" fmla="*/ 219042 w 220377"/>
                <a:gd name="csY0" fmla="*/ 92774 h 220375"/>
                <a:gd name="csX1" fmla="*/ 92796 w 220377"/>
                <a:gd name="csY1" fmla="*/ 219044 h 220375"/>
                <a:gd name="csX2" fmla="*/ 1340 w 220377"/>
                <a:gd name="csY2" fmla="*/ 127627 h 220375"/>
                <a:gd name="csX3" fmla="*/ 127633 w 220377"/>
                <a:gd name="csY3" fmla="*/ 1341 h 220375"/>
                <a:gd name="csX4" fmla="*/ 219042 w 220377"/>
                <a:gd name="csY4" fmla="*/ 92774 h 22037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220377" h="220375">
                  <a:moveTo>
                    <a:pt x="219042" y="92774"/>
                  </a:moveTo>
                  <a:cubicBezTo>
                    <a:pt x="230437" y="167221"/>
                    <a:pt x="167251" y="230423"/>
                    <a:pt x="92796" y="219044"/>
                  </a:cubicBezTo>
                  <a:cubicBezTo>
                    <a:pt x="46390" y="211949"/>
                    <a:pt x="8458" y="174033"/>
                    <a:pt x="1340" y="127627"/>
                  </a:cubicBezTo>
                  <a:cubicBezTo>
                    <a:pt x="-10079" y="53149"/>
                    <a:pt x="53163" y="-10085"/>
                    <a:pt x="127633" y="1341"/>
                  </a:cubicBezTo>
                  <a:cubicBezTo>
                    <a:pt x="174023" y="8452"/>
                    <a:pt x="211939" y="46377"/>
                    <a:pt x="219042" y="92774"/>
                  </a:cubicBezTo>
                  <a:close/>
                </a:path>
              </a:pathLst>
            </a:custGeom>
            <a:grpFill/>
            <a:ln w="7868" cap="flat">
              <a:noFill/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4" name="フリーフォーム: 図形 103">
              <a:extLst>
                <a:ext uri="{FF2B5EF4-FFF2-40B4-BE49-F238E27FC236}">
                  <a16:creationId xmlns:a16="http://schemas.microsoft.com/office/drawing/2014/main" id="{E12D66CB-701F-FDEA-A027-C06915C3785D}"/>
                </a:ext>
              </a:extLst>
            </p:cNvPr>
            <p:cNvSpPr/>
            <p:nvPr/>
          </p:nvSpPr>
          <p:spPr>
            <a:xfrm>
              <a:off x="13771786" y="9350745"/>
              <a:ext cx="220379" cy="220383"/>
            </a:xfrm>
            <a:custGeom>
              <a:avLst/>
              <a:gdLst>
                <a:gd name="csX0" fmla="*/ 219045 w 220379"/>
                <a:gd name="csY0" fmla="*/ 92788 h 220383"/>
                <a:gd name="csX1" fmla="*/ 92752 w 220379"/>
                <a:gd name="csY1" fmla="*/ 219043 h 220383"/>
                <a:gd name="csX2" fmla="*/ 1335 w 220379"/>
                <a:gd name="csY2" fmla="*/ 127594 h 220383"/>
                <a:gd name="csX3" fmla="*/ 127628 w 220379"/>
                <a:gd name="csY3" fmla="*/ 1340 h 220383"/>
                <a:gd name="csX4" fmla="*/ 219045 w 220379"/>
                <a:gd name="csY4" fmla="*/ 92788 h 22038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220379" h="220383">
                  <a:moveTo>
                    <a:pt x="219045" y="92788"/>
                  </a:moveTo>
                  <a:cubicBezTo>
                    <a:pt x="230440" y="167251"/>
                    <a:pt x="167206" y="230461"/>
                    <a:pt x="92752" y="219043"/>
                  </a:cubicBezTo>
                  <a:cubicBezTo>
                    <a:pt x="46354" y="211924"/>
                    <a:pt x="8438" y="174000"/>
                    <a:pt x="1335" y="127594"/>
                  </a:cubicBezTo>
                  <a:cubicBezTo>
                    <a:pt x="-10060" y="53132"/>
                    <a:pt x="53173" y="-10078"/>
                    <a:pt x="127628" y="1340"/>
                  </a:cubicBezTo>
                  <a:cubicBezTo>
                    <a:pt x="174026" y="8459"/>
                    <a:pt x="211942" y="46391"/>
                    <a:pt x="219045" y="92788"/>
                  </a:cubicBezTo>
                  <a:close/>
                </a:path>
              </a:pathLst>
            </a:custGeom>
            <a:grpFill/>
            <a:ln w="7868" cap="flat">
              <a:noFill/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5" name="フリーフォーム: 図形 104">
              <a:extLst>
                <a:ext uri="{FF2B5EF4-FFF2-40B4-BE49-F238E27FC236}">
                  <a16:creationId xmlns:a16="http://schemas.microsoft.com/office/drawing/2014/main" id="{D53BB2B4-ACAA-4D43-9B89-1B1B920FFD1F}"/>
                </a:ext>
              </a:extLst>
            </p:cNvPr>
            <p:cNvSpPr/>
            <p:nvPr/>
          </p:nvSpPr>
          <p:spPr>
            <a:xfrm>
              <a:off x="13116605" y="7405673"/>
              <a:ext cx="110184" cy="110183"/>
            </a:xfrm>
            <a:custGeom>
              <a:avLst/>
              <a:gdLst>
                <a:gd name="csX0" fmla="*/ 109518 w 110184"/>
                <a:gd name="csY0" fmla="*/ 46390 h 110183"/>
                <a:gd name="csX1" fmla="*/ 46371 w 110184"/>
                <a:gd name="csY1" fmla="*/ 109514 h 110183"/>
                <a:gd name="csX2" fmla="*/ 667 w 110184"/>
                <a:gd name="csY2" fmla="*/ 63794 h 110183"/>
                <a:gd name="csX3" fmla="*/ 63813 w 110184"/>
                <a:gd name="csY3" fmla="*/ 670 h 110183"/>
                <a:gd name="csX4" fmla="*/ 109518 w 110184"/>
                <a:gd name="csY4" fmla="*/ 46390 h 11018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110184" h="110183">
                  <a:moveTo>
                    <a:pt x="109518" y="46390"/>
                  </a:moveTo>
                  <a:cubicBezTo>
                    <a:pt x="115211" y="83622"/>
                    <a:pt x="83602" y="115223"/>
                    <a:pt x="46371" y="109514"/>
                  </a:cubicBezTo>
                  <a:cubicBezTo>
                    <a:pt x="23172" y="105954"/>
                    <a:pt x="4210" y="86992"/>
                    <a:pt x="667" y="63794"/>
                  </a:cubicBezTo>
                  <a:cubicBezTo>
                    <a:pt x="-5027" y="26562"/>
                    <a:pt x="26582" y="-5039"/>
                    <a:pt x="63813" y="670"/>
                  </a:cubicBezTo>
                  <a:cubicBezTo>
                    <a:pt x="87004" y="4222"/>
                    <a:pt x="105966" y="23192"/>
                    <a:pt x="109518" y="46390"/>
                  </a:cubicBezTo>
                  <a:close/>
                </a:path>
              </a:pathLst>
            </a:custGeom>
            <a:grpFill/>
            <a:ln w="7868" cap="flat">
              <a:noFill/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6" name="フリーフォーム: 図形 105">
              <a:extLst>
                <a:ext uri="{FF2B5EF4-FFF2-40B4-BE49-F238E27FC236}">
                  <a16:creationId xmlns:a16="http://schemas.microsoft.com/office/drawing/2014/main" id="{AC937D9C-9311-712C-07CA-2DA87DB78CED}"/>
                </a:ext>
              </a:extLst>
            </p:cNvPr>
            <p:cNvSpPr/>
            <p:nvPr/>
          </p:nvSpPr>
          <p:spPr>
            <a:xfrm>
              <a:off x="14452227" y="9177613"/>
              <a:ext cx="110184" cy="110183"/>
            </a:xfrm>
            <a:custGeom>
              <a:avLst/>
              <a:gdLst>
                <a:gd name="csX0" fmla="*/ 109518 w 110184"/>
                <a:gd name="csY0" fmla="*/ 46391 h 110183"/>
                <a:gd name="csX1" fmla="*/ 46371 w 110184"/>
                <a:gd name="csY1" fmla="*/ 109514 h 110183"/>
                <a:gd name="csX2" fmla="*/ 667 w 110184"/>
                <a:gd name="csY2" fmla="*/ 63793 h 110183"/>
                <a:gd name="csX3" fmla="*/ 63814 w 110184"/>
                <a:gd name="csY3" fmla="*/ 670 h 110183"/>
                <a:gd name="csX4" fmla="*/ 109518 w 110184"/>
                <a:gd name="csY4" fmla="*/ 46391 h 11018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110184" h="110183">
                  <a:moveTo>
                    <a:pt x="109518" y="46391"/>
                  </a:moveTo>
                  <a:cubicBezTo>
                    <a:pt x="115211" y="83622"/>
                    <a:pt x="83603" y="115223"/>
                    <a:pt x="46371" y="109514"/>
                  </a:cubicBezTo>
                  <a:cubicBezTo>
                    <a:pt x="23172" y="105954"/>
                    <a:pt x="4210" y="86992"/>
                    <a:pt x="667" y="63793"/>
                  </a:cubicBezTo>
                  <a:cubicBezTo>
                    <a:pt x="-5027" y="26562"/>
                    <a:pt x="26582" y="-5039"/>
                    <a:pt x="63814" y="670"/>
                  </a:cubicBezTo>
                  <a:cubicBezTo>
                    <a:pt x="87012" y="4230"/>
                    <a:pt x="105967" y="23192"/>
                    <a:pt x="109518" y="46391"/>
                  </a:cubicBezTo>
                  <a:close/>
                </a:path>
              </a:pathLst>
            </a:custGeom>
            <a:grpFill/>
            <a:ln w="7868" cap="flat">
              <a:noFill/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7" name="フリーフォーム: 図形 106">
              <a:extLst>
                <a:ext uri="{FF2B5EF4-FFF2-40B4-BE49-F238E27FC236}">
                  <a16:creationId xmlns:a16="http://schemas.microsoft.com/office/drawing/2014/main" id="{16F8F68A-016A-40E5-B301-B3E4C5568D05}"/>
                </a:ext>
              </a:extLst>
            </p:cNvPr>
            <p:cNvSpPr/>
            <p:nvPr/>
          </p:nvSpPr>
          <p:spPr>
            <a:xfrm rot="-2700000">
              <a:off x="12799686" y="7250960"/>
              <a:ext cx="110196" cy="45404"/>
            </a:xfrm>
            <a:custGeom>
              <a:avLst/>
              <a:gdLst>
                <a:gd name="csX0" fmla="*/ 110197 w 110196"/>
                <a:gd name="csY0" fmla="*/ 22702 h 45404"/>
                <a:gd name="csX1" fmla="*/ 55098 w 110196"/>
                <a:gd name="csY1" fmla="*/ 45405 h 45404"/>
                <a:gd name="csX2" fmla="*/ 0 w 110196"/>
                <a:gd name="csY2" fmla="*/ 22702 h 45404"/>
                <a:gd name="csX3" fmla="*/ 55098 w 110196"/>
                <a:gd name="csY3" fmla="*/ 0 h 45404"/>
                <a:gd name="csX4" fmla="*/ 110197 w 110196"/>
                <a:gd name="csY4" fmla="*/ 22702 h 4540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110196" h="45404">
                  <a:moveTo>
                    <a:pt x="110197" y="22702"/>
                  </a:moveTo>
                  <a:cubicBezTo>
                    <a:pt x="110197" y="35240"/>
                    <a:pt x="85528" y="45405"/>
                    <a:pt x="55098" y="45405"/>
                  </a:cubicBezTo>
                  <a:cubicBezTo>
                    <a:pt x="24668" y="45405"/>
                    <a:pt x="0" y="35240"/>
                    <a:pt x="0" y="22702"/>
                  </a:cubicBezTo>
                  <a:cubicBezTo>
                    <a:pt x="0" y="10164"/>
                    <a:pt x="24668" y="0"/>
                    <a:pt x="55098" y="0"/>
                  </a:cubicBezTo>
                  <a:cubicBezTo>
                    <a:pt x="85528" y="0"/>
                    <a:pt x="110197" y="10164"/>
                    <a:pt x="110197" y="22702"/>
                  </a:cubicBezTo>
                  <a:close/>
                </a:path>
              </a:pathLst>
            </a:custGeom>
            <a:grpFill/>
            <a:ln w="7868" cap="flat">
              <a:noFill/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8" name="フリーフォーム: 図形 107">
              <a:extLst>
                <a:ext uri="{FF2B5EF4-FFF2-40B4-BE49-F238E27FC236}">
                  <a16:creationId xmlns:a16="http://schemas.microsoft.com/office/drawing/2014/main" id="{B8618BD5-C853-828A-2B76-4AE852FBF031}"/>
                </a:ext>
              </a:extLst>
            </p:cNvPr>
            <p:cNvSpPr/>
            <p:nvPr/>
          </p:nvSpPr>
          <p:spPr>
            <a:xfrm rot="-2700000">
              <a:off x="14331798" y="9553652"/>
              <a:ext cx="110196" cy="45404"/>
            </a:xfrm>
            <a:custGeom>
              <a:avLst/>
              <a:gdLst>
                <a:gd name="csX0" fmla="*/ 110197 w 110196"/>
                <a:gd name="csY0" fmla="*/ 22702 h 45404"/>
                <a:gd name="csX1" fmla="*/ 55098 w 110196"/>
                <a:gd name="csY1" fmla="*/ 45405 h 45404"/>
                <a:gd name="csX2" fmla="*/ 0 w 110196"/>
                <a:gd name="csY2" fmla="*/ 22702 h 45404"/>
                <a:gd name="csX3" fmla="*/ 55098 w 110196"/>
                <a:gd name="csY3" fmla="*/ 0 h 45404"/>
                <a:gd name="csX4" fmla="*/ 110197 w 110196"/>
                <a:gd name="csY4" fmla="*/ 22702 h 4540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110196" h="45404">
                  <a:moveTo>
                    <a:pt x="110197" y="22702"/>
                  </a:moveTo>
                  <a:cubicBezTo>
                    <a:pt x="110197" y="35240"/>
                    <a:pt x="85528" y="45405"/>
                    <a:pt x="55098" y="45405"/>
                  </a:cubicBezTo>
                  <a:cubicBezTo>
                    <a:pt x="24668" y="45405"/>
                    <a:pt x="0" y="35240"/>
                    <a:pt x="0" y="22702"/>
                  </a:cubicBezTo>
                  <a:cubicBezTo>
                    <a:pt x="0" y="10164"/>
                    <a:pt x="24668" y="0"/>
                    <a:pt x="55098" y="0"/>
                  </a:cubicBezTo>
                  <a:cubicBezTo>
                    <a:pt x="85528" y="0"/>
                    <a:pt x="110197" y="10164"/>
                    <a:pt x="110197" y="22702"/>
                  </a:cubicBezTo>
                  <a:close/>
                </a:path>
              </a:pathLst>
            </a:custGeom>
            <a:grpFill/>
            <a:ln w="7868" cap="flat">
              <a:noFill/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9" name="フリーフォーム: 図形 108">
              <a:extLst>
                <a:ext uri="{FF2B5EF4-FFF2-40B4-BE49-F238E27FC236}">
                  <a16:creationId xmlns:a16="http://schemas.microsoft.com/office/drawing/2014/main" id="{E64256C6-2792-3373-697E-30D6CBA4348F}"/>
                </a:ext>
              </a:extLst>
            </p:cNvPr>
            <p:cNvSpPr/>
            <p:nvPr/>
          </p:nvSpPr>
          <p:spPr>
            <a:xfrm rot="-2700000">
              <a:off x="14994338" y="8302648"/>
              <a:ext cx="220378" cy="90809"/>
            </a:xfrm>
            <a:custGeom>
              <a:avLst/>
              <a:gdLst>
                <a:gd name="csX0" fmla="*/ 220378 w 220378"/>
                <a:gd name="csY0" fmla="*/ 45405 h 90809"/>
                <a:gd name="csX1" fmla="*/ 110189 w 220378"/>
                <a:gd name="csY1" fmla="*/ 90810 h 90809"/>
                <a:gd name="csX2" fmla="*/ 1 w 220378"/>
                <a:gd name="csY2" fmla="*/ 45405 h 90809"/>
                <a:gd name="csX3" fmla="*/ 110189 w 220378"/>
                <a:gd name="csY3" fmla="*/ 0 h 90809"/>
                <a:gd name="csX4" fmla="*/ 220378 w 220378"/>
                <a:gd name="csY4" fmla="*/ 45405 h 9080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220378" h="90809">
                  <a:moveTo>
                    <a:pt x="220378" y="45405"/>
                  </a:moveTo>
                  <a:cubicBezTo>
                    <a:pt x="220378" y="70481"/>
                    <a:pt x="171045" y="90810"/>
                    <a:pt x="110189" y="90810"/>
                  </a:cubicBezTo>
                  <a:cubicBezTo>
                    <a:pt x="49333" y="90810"/>
                    <a:pt x="1" y="70481"/>
                    <a:pt x="1" y="45405"/>
                  </a:cubicBezTo>
                  <a:cubicBezTo>
                    <a:pt x="1" y="20329"/>
                    <a:pt x="49334" y="0"/>
                    <a:pt x="110189" y="0"/>
                  </a:cubicBezTo>
                  <a:cubicBezTo>
                    <a:pt x="171045" y="0"/>
                    <a:pt x="220378" y="20329"/>
                    <a:pt x="220378" y="45405"/>
                  </a:cubicBezTo>
                  <a:close/>
                </a:path>
              </a:pathLst>
            </a:custGeom>
            <a:grpFill/>
            <a:ln w="7868" cap="flat">
              <a:noFill/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0" name="フリーフォーム: 図形 109">
              <a:extLst>
                <a:ext uri="{FF2B5EF4-FFF2-40B4-BE49-F238E27FC236}">
                  <a16:creationId xmlns:a16="http://schemas.microsoft.com/office/drawing/2014/main" id="{C7AF6A0B-D8C8-E629-9279-5404F69656A1}"/>
                </a:ext>
              </a:extLst>
            </p:cNvPr>
            <p:cNvSpPr/>
            <p:nvPr/>
          </p:nvSpPr>
          <p:spPr>
            <a:xfrm>
              <a:off x="13712344" y="6647446"/>
              <a:ext cx="110182" cy="110182"/>
            </a:xfrm>
            <a:custGeom>
              <a:avLst/>
              <a:gdLst>
                <a:gd name="csX0" fmla="*/ 110182 w 110182"/>
                <a:gd name="csY0" fmla="*/ 55091 h 110182"/>
                <a:gd name="csX1" fmla="*/ 55091 w 110182"/>
                <a:gd name="csY1" fmla="*/ 110182 h 110182"/>
                <a:gd name="csX2" fmla="*/ 0 w 110182"/>
                <a:gd name="csY2" fmla="*/ 55091 h 110182"/>
                <a:gd name="csX3" fmla="*/ 55091 w 110182"/>
                <a:gd name="csY3" fmla="*/ 0 h 110182"/>
                <a:gd name="csX4" fmla="*/ 110182 w 110182"/>
                <a:gd name="csY4" fmla="*/ 55091 h 11018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110182" h="110182">
                  <a:moveTo>
                    <a:pt x="110182" y="55091"/>
                  </a:moveTo>
                  <a:cubicBezTo>
                    <a:pt x="110182" y="85517"/>
                    <a:pt x="85517" y="110182"/>
                    <a:pt x="55091" y="110182"/>
                  </a:cubicBezTo>
                  <a:cubicBezTo>
                    <a:pt x="24665" y="110182"/>
                    <a:pt x="0" y="85517"/>
                    <a:pt x="0" y="55091"/>
                  </a:cubicBezTo>
                  <a:cubicBezTo>
                    <a:pt x="0" y="24665"/>
                    <a:pt x="24665" y="0"/>
                    <a:pt x="55091" y="0"/>
                  </a:cubicBezTo>
                  <a:cubicBezTo>
                    <a:pt x="85517" y="0"/>
                    <a:pt x="110182" y="24665"/>
                    <a:pt x="110182" y="55091"/>
                  </a:cubicBezTo>
                  <a:close/>
                </a:path>
              </a:pathLst>
            </a:custGeom>
            <a:grpFill/>
            <a:ln w="7868" cap="flat">
              <a:noFill/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1" name="フリーフォーム: 図形 110">
              <a:extLst>
                <a:ext uri="{FF2B5EF4-FFF2-40B4-BE49-F238E27FC236}">
                  <a16:creationId xmlns:a16="http://schemas.microsoft.com/office/drawing/2014/main" id="{E9F91E6F-1990-30D0-5298-5F4FBE0BDB9D}"/>
                </a:ext>
              </a:extLst>
            </p:cNvPr>
            <p:cNvSpPr/>
            <p:nvPr/>
          </p:nvSpPr>
          <p:spPr>
            <a:xfrm>
              <a:off x="15714635" y="6103844"/>
              <a:ext cx="84335" cy="84295"/>
            </a:xfrm>
            <a:custGeom>
              <a:avLst/>
              <a:gdLst>
                <a:gd name="csX0" fmla="*/ 83195 w 84335"/>
                <a:gd name="csY0" fmla="*/ 78100 h 84295"/>
                <a:gd name="csX1" fmla="*/ 20142 w 84335"/>
                <a:gd name="csY1" fmla="*/ 51837 h 84295"/>
                <a:gd name="csX2" fmla="*/ 1141 w 84335"/>
                <a:gd name="csY2" fmla="*/ 6196 h 84295"/>
                <a:gd name="csX3" fmla="*/ 64193 w 84335"/>
                <a:gd name="csY3" fmla="*/ 32458 h 84295"/>
                <a:gd name="csX4" fmla="*/ 83195 w 84335"/>
                <a:gd name="csY4" fmla="*/ 78100 h 8429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84335" h="84295">
                  <a:moveTo>
                    <a:pt x="83195" y="78100"/>
                  </a:moveTo>
                  <a:cubicBezTo>
                    <a:pt x="76375" y="92975"/>
                    <a:pt x="44806" y="79832"/>
                    <a:pt x="20142" y="51837"/>
                  </a:cubicBezTo>
                  <a:cubicBezTo>
                    <a:pt x="4771" y="34395"/>
                    <a:pt x="-3103" y="15464"/>
                    <a:pt x="1141" y="6196"/>
                  </a:cubicBezTo>
                  <a:cubicBezTo>
                    <a:pt x="7960" y="-8679"/>
                    <a:pt x="39530" y="4463"/>
                    <a:pt x="64193" y="32458"/>
                  </a:cubicBezTo>
                  <a:cubicBezTo>
                    <a:pt x="79565" y="49900"/>
                    <a:pt x="87439" y="68831"/>
                    <a:pt x="83195" y="78100"/>
                  </a:cubicBezTo>
                  <a:close/>
                </a:path>
              </a:pathLst>
            </a:custGeom>
            <a:grpFill/>
            <a:ln w="7868" cap="flat">
              <a:noFill/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2" name="フリーフォーム: 図形 111">
              <a:extLst>
                <a:ext uri="{FF2B5EF4-FFF2-40B4-BE49-F238E27FC236}">
                  <a16:creationId xmlns:a16="http://schemas.microsoft.com/office/drawing/2014/main" id="{2458CD3F-DC54-1E02-E3B8-3BD6DA08699C}"/>
                </a:ext>
              </a:extLst>
            </p:cNvPr>
            <p:cNvSpPr/>
            <p:nvPr/>
          </p:nvSpPr>
          <p:spPr>
            <a:xfrm>
              <a:off x="14924419" y="4517125"/>
              <a:ext cx="110187" cy="110190"/>
            </a:xfrm>
            <a:custGeom>
              <a:avLst/>
              <a:gdLst>
                <a:gd name="csX0" fmla="*/ 95457 w 110187"/>
                <a:gd name="csY0" fmla="*/ 14745 h 110190"/>
                <a:gd name="csX1" fmla="*/ 14726 w 110187"/>
                <a:gd name="csY1" fmla="*/ 95445 h 110190"/>
                <a:gd name="csX2" fmla="*/ 95457 w 110187"/>
                <a:gd name="csY2" fmla="*/ 14745 h 11019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</a:cxnLst>
              <a:rect l="l" t="t" r="r" b="b"/>
              <a:pathLst>
                <a:path w="110187" h="110190">
                  <a:moveTo>
                    <a:pt x="95457" y="14745"/>
                  </a:moveTo>
                  <a:cubicBezTo>
                    <a:pt x="140367" y="73719"/>
                    <a:pt x="73692" y="140378"/>
                    <a:pt x="14726" y="95445"/>
                  </a:cubicBezTo>
                  <a:cubicBezTo>
                    <a:pt x="-30175" y="36471"/>
                    <a:pt x="36500" y="-30188"/>
                    <a:pt x="95457" y="14745"/>
                  </a:cubicBezTo>
                  <a:close/>
                </a:path>
              </a:pathLst>
            </a:custGeom>
            <a:grpFill/>
            <a:ln w="7868" cap="flat">
              <a:noFill/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3" name="フリーフォーム: 図形 112">
              <a:extLst>
                <a:ext uri="{FF2B5EF4-FFF2-40B4-BE49-F238E27FC236}">
                  <a16:creationId xmlns:a16="http://schemas.microsoft.com/office/drawing/2014/main" id="{5D8D2859-573F-0CBD-C8E8-CFB7C8FFDE02}"/>
                </a:ext>
              </a:extLst>
            </p:cNvPr>
            <p:cNvSpPr/>
            <p:nvPr/>
          </p:nvSpPr>
          <p:spPr>
            <a:xfrm>
              <a:off x="15892557" y="5611675"/>
              <a:ext cx="110184" cy="110183"/>
            </a:xfrm>
            <a:custGeom>
              <a:avLst/>
              <a:gdLst>
                <a:gd name="csX0" fmla="*/ 109518 w 110184"/>
                <a:gd name="csY0" fmla="*/ 46390 h 110183"/>
                <a:gd name="csX1" fmla="*/ 46371 w 110184"/>
                <a:gd name="csY1" fmla="*/ 109514 h 110183"/>
                <a:gd name="csX2" fmla="*/ 667 w 110184"/>
                <a:gd name="csY2" fmla="*/ 63793 h 110183"/>
                <a:gd name="csX3" fmla="*/ 63813 w 110184"/>
                <a:gd name="csY3" fmla="*/ 670 h 110183"/>
                <a:gd name="csX4" fmla="*/ 109518 w 110184"/>
                <a:gd name="csY4" fmla="*/ 46390 h 11018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110184" h="110183">
                  <a:moveTo>
                    <a:pt x="109518" y="46390"/>
                  </a:moveTo>
                  <a:cubicBezTo>
                    <a:pt x="115211" y="83622"/>
                    <a:pt x="83602" y="115223"/>
                    <a:pt x="46371" y="109514"/>
                  </a:cubicBezTo>
                  <a:cubicBezTo>
                    <a:pt x="23172" y="105954"/>
                    <a:pt x="4210" y="86992"/>
                    <a:pt x="667" y="63793"/>
                  </a:cubicBezTo>
                  <a:cubicBezTo>
                    <a:pt x="-5027" y="26562"/>
                    <a:pt x="26582" y="-5039"/>
                    <a:pt x="63813" y="670"/>
                  </a:cubicBezTo>
                  <a:cubicBezTo>
                    <a:pt x="87012" y="4222"/>
                    <a:pt x="105974" y="23184"/>
                    <a:pt x="109518" y="46390"/>
                  </a:cubicBezTo>
                  <a:close/>
                </a:path>
              </a:pathLst>
            </a:custGeom>
            <a:grpFill/>
            <a:ln w="7868" cap="flat">
              <a:noFill/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4" name="フリーフォーム: 図形 113">
              <a:extLst>
                <a:ext uri="{FF2B5EF4-FFF2-40B4-BE49-F238E27FC236}">
                  <a16:creationId xmlns:a16="http://schemas.microsoft.com/office/drawing/2014/main" id="{D1BE0BCD-92B8-0FDD-19C8-24A87E43A21A}"/>
                </a:ext>
              </a:extLst>
            </p:cNvPr>
            <p:cNvSpPr/>
            <p:nvPr/>
          </p:nvSpPr>
          <p:spPr>
            <a:xfrm rot="-2700000">
              <a:off x="14033756" y="5620197"/>
              <a:ext cx="110196" cy="45404"/>
            </a:xfrm>
            <a:custGeom>
              <a:avLst/>
              <a:gdLst>
                <a:gd name="csX0" fmla="*/ 110197 w 110196"/>
                <a:gd name="csY0" fmla="*/ 22702 h 45404"/>
                <a:gd name="csX1" fmla="*/ 55098 w 110196"/>
                <a:gd name="csY1" fmla="*/ 45405 h 45404"/>
                <a:gd name="csX2" fmla="*/ 0 w 110196"/>
                <a:gd name="csY2" fmla="*/ 22702 h 45404"/>
                <a:gd name="csX3" fmla="*/ 55098 w 110196"/>
                <a:gd name="csY3" fmla="*/ 0 h 45404"/>
                <a:gd name="csX4" fmla="*/ 110197 w 110196"/>
                <a:gd name="csY4" fmla="*/ 22702 h 4540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110196" h="45404">
                  <a:moveTo>
                    <a:pt x="110197" y="22702"/>
                  </a:moveTo>
                  <a:cubicBezTo>
                    <a:pt x="110197" y="35241"/>
                    <a:pt x="85528" y="45405"/>
                    <a:pt x="55098" y="45405"/>
                  </a:cubicBezTo>
                  <a:cubicBezTo>
                    <a:pt x="24668" y="45405"/>
                    <a:pt x="0" y="35241"/>
                    <a:pt x="0" y="22702"/>
                  </a:cubicBezTo>
                  <a:cubicBezTo>
                    <a:pt x="0" y="10164"/>
                    <a:pt x="24668" y="0"/>
                    <a:pt x="55098" y="0"/>
                  </a:cubicBezTo>
                  <a:cubicBezTo>
                    <a:pt x="85528" y="0"/>
                    <a:pt x="110197" y="10164"/>
                    <a:pt x="110197" y="22702"/>
                  </a:cubicBezTo>
                  <a:close/>
                </a:path>
              </a:pathLst>
            </a:custGeom>
            <a:grpFill/>
            <a:ln w="7868" cap="flat">
              <a:noFill/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" name="フリーフォーム: 図形 114">
              <a:extLst>
                <a:ext uri="{FF2B5EF4-FFF2-40B4-BE49-F238E27FC236}">
                  <a16:creationId xmlns:a16="http://schemas.microsoft.com/office/drawing/2014/main" id="{39A8BFE3-00F0-3B36-006F-9B1F669A8377}"/>
                </a:ext>
              </a:extLst>
            </p:cNvPr>
            <p:cNvSpPr/>
            <p:nvPr/>
          </p:nvSpPr>
          <p:spPr>
            <a:xfrm rot="-2700000">
              <a:off x="14353107" y="5047222"/>
              <a:ext cx="110196" cy="45404"/>
            </a:xfrm>
            <a:custGeom>
              <a:avLst/>
              <a:gdLst>
                <a:gd name="csX0" fmla="*/ 110197 w 110196"/>
                <a:gd name="csY0" fmla="*/ 22702 h 45404"/>
                <a:gd name="csX1" fmla="*/ 55098 w 110196"/>
                <a:gd name="csY1" fmla="*/ 45405 h 45404"/>
                <a:gd name="csX2" fmla="*/ 0 w 110196"/>
                <a:gd name="csY2" fmla="*/ 22702 h 45404"/>
                <a:gd name="csX3" fmla="*/ 55098 w 110196"/>
                <a:gd name="csY3" fmla="*/ 0 h 45404"/>
                <a:gd name="csX4" fmla="*/ 110197 w 110196"/>
                <a:gd name="csY4" fmla="*/ 22702 h 4540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110196" h="45404">
                  <a:moveTo>
                    <a:pt x="110197" y="22702"/>
                  </a:moveTo>
                  <a:cubicBezTo>
                    <a:pt x="110197" y="35241"/>
                    <a:pt x="85528" y="45405"/>
                    <a:pt x="55098" y="45405"/>
                  </a:cubicBezTo>
                  <a:cubicBezTo>
                    <a:pt x="24668" y="45405"/>
                    <a:pt x="0" y="35241"/>
                    <a:pt x="0" y="22702"/>
                  </a:cubicBezTo>
                  <a:cubicBezTo>
                    <a:pt x="0" y="10164"/>
                    <a:pt x="24668" y="0"/>
                    <a:pt x="55098" y="0"/>
                  </a:cubicBezTo>
                  <a:cubicBezTo>
                    <a:pt x="85528" y="0"/>
                    <a:pt x="110197" y="10164"/>
                    <a:pt x="110197" y="22702"/>
                  </a:cubicBezTo>
                  <a:close/>
                </a:path>
              </a:pathLst>
            </a:custGeom>
            <a:grpFill/>
            <a:ln w="7868" cap="flat">
              <a:noFill/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6" name="フリーフォーム: 図形 115">
              <a:extLst>
                <a:ext uri="{FF2B5EF4-FFF2-40B4-BE49-F238E27FC236}">
                  <a16:creationId xmlns:a16="http://schemas.microsoft.com/office/drawing/2014/main" id="{D8D8B0BB-6F06-E642-85B3-BA3C8F97247A}"/>
                </a:ext>
              </a:extLst>
            </p:cNvPr>
            <p:cNvSpPr/>
            <p:nvPr/>
          </p:nvSpPr>
          <p:spPr>
            <a:xfrm rot="-2700000">
              <a:off x="15677642" y="5631007"/>
              <a:ext cx="110196" cy="45404"/>
            </a:xfrm>
            <a:custGeom>
              <a:avLst/>
              <a:gdLst>
                <a:gd name="csX0" fmla="*/ 110197 w 110196"/>
                <a:gd name="csY0" fmla="*/ 22702 h 45404"/>
                <a:gd name="csX1" fmla="*/ 55099 w 110196"/>
                <a:gd name="csY1" fmla="*/ 45405 h 45404"/>
                <a:gd name="csX2" fmla="*/ 0 w 110196"/>
                <a:gd name="csY2" fmla="*/ 22702 h 45404"/>
                <a:gd name="csX3" fmla="*/ 55099 w 110196"/>
                <a:gd name="csY3" fmla="*/ 0 h 45404"/>
                <a:gd name="csX4" fmla="*/ 110197 w 110196"/>
                <a:gd name="csY4" fmla="*/ 22702 h 4540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110196" h="45404">
                  <a:moveTo>
                    <a:pt x="110197" y="22702"/>
                  </a:moveTo>
                  <a:cubicBezTo>
                    <a:pt x="110197" y="35241"/>
                    <a:pt x="85528" y="45405"/>
                    <a:pt x="55099" y="45405"/>
                  </a:cubicBezTo>
                  <a:cubicBezTo>
                    <a:pt x="24669" y="45405"/>
                    <a:pt x="0" y="35241"/>
                    <a:pt x="0" y="22702"/>
                  </a:cubicBezTo>
                  <a:cubicBezTo>
                    <a:pt x="0" y="10164"/>
                    <a:pt x="24669" y="0"/>
                    <a:pt x="55099" y="0"/>
                  </a:cubicBezTo>
                  <a:cubicBezTo>
                    <a:pt x="85528" y="0"/>
                    <a:pt x="110197" y="10164"/>
                    <a:pt x="110197" y="22702"/>
                  </a:cubicBezTo>
                  <a:close/>
                </a:path>
              </a:pathLst>
            </a:custGeom>
            <a:grpFill/>
            <a:ln w="7868" cap="flat">
              <a:noFill/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7" name="フリーフォーム: 図形 116">
              <a:extLst>
                <a:ext uri="{FF2B5EF4-FFF2-40B4-BE49-F238E27FC236}">
                  <a16:creationId xmlns:a16="http://schemas.microsoft.com/office/drawing/2014/main" id="{9040351D-7472-66C8-A31C-5EBA5A802471}"/>
                </a:ext>
              </a:extLst>
            </p:cNvPr>
            <p:cNvSpPr/>
            <p:nvPr/>
          </p:nvSpPr>
          <p:spPr>
            <a:xfrm rot="-2700000">
              <a:off x="14765049" y="6630605"/>
              <a:ext cx="110196" cy="45404"/>
            </a:xfrm>
            <a:custGeom>
              <a:avLst/>
              <a:gdLst>
                <a:gd name="csX0" fmla="*/ 110197 w 110196"/>
                <a:gd name="csY0" fmla="*/ 22702 h 45404"/>
                <a:gd name="csX1" fmla="*/ 55098 w 110196"/>
                <a:gd name="csY1" fmla="*/ 45405 h 45404"/>
                <a:gd name="csX2" fmla="*/ 0 w 110196"/>
                <a:gd name="csY2" fmla="*/ 22702 h 45404"/>
                <a:gd name="csX3" fmla="*/ 55098 w 110196"/>
                <a:gd name="csY3" fmla="*/ 0 h 45404"/>
                <a:gd name="csX4" fmla="*/ 110197 w 110196"/>
                <a:gd name="csY4" fmla="*/ 22702 h 4540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110196" h="45404">
                  <a:moveTo>
                    <a:pt x="110197" y="22702"/>
                  </a:moveTo>
                  <a:cubicBezTo>
                    <a:pt x="110197" y="35241"/>
                    <a:pt x="85528" y="45405"/>
                    <a:pt x="55098" y="45405"/>
                  </a:cubicBezTo>
                  <a:cubicBezTo>
                    <a:pt x="24668" y="45405"/>
                    <a:pt x="0" y="35241"/>
                    <a:pt x="0" y="22702"/>
                  </a:cubicBezTo>
                  <a:cubicBezTo>
                    <a:pt x="0" y="10164"/>
                    <a:pt x="24668" y="0"/>
                    <a:pt x="55098" y="0"/>
                  </a:cubicBezTo>
                  <a:cubicBezTo>
                    <a:pt x="85528" y="0"/>
                    <a:pt x="110197" y="10164"/>
                    <a:pt x="110197" y="22702"/>
                  </a:cubicBezTo>
                  <a:close/>
                </a:path>
              </a:pathLst>
            </a:custGeom>
            <a:grpFill/>
            <a:ln w="7868" cap="flat">
              <a:noFill/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8" name="フリーフォーム: 図形 117">
              <a:extLst>
                <a:ext uri="{FF2B5EF4-FFF2-40B4-BE49-F238E27FC236}">
                  <a16:creationId xmlns:a16="http://schemas.microsoft.com/office/drawing/2014/main" id="{BFA7D429-2671-42FA-6C88-D982795514AE}"/>
                </a:ext>
              </a:extLst>
            </p:cNvPr>
            <p:cNvSpPr/>
            <p:nvPr/>
          </p:nvSpPr>
          <p:spPr>
            <a:xfrm>
              <a:off x="15049304" y="5648403"/>
              <a:ext cx="110182" cy="110182"/>
            </a:xfrm>
            <a:custGeom>
              <a:avLst/>
              <a:gdLst>
                <a:gd name="csX0" fmla="*/ 110182 w 110182"/>
                <a:gd name="csY0" fmla="*/ 55091 h 110182"/>
                <a:gd name="csX1" fmla="*/ 55091 w 110182"/>
                <a:gd name="csY1" fmla="*/ 110182 h 110182"/>
                <a:gd name="csX2" fmla="*/ 1 w 110182"/>
                <a:gd name="csY2" fmla="*/ 55091 h 110182"/>
                <a:gd name="csX3" fmla="*/ 55091 w 110182"/>
                <a:gd name="csY3" fmla="*/ 0 h 110182"/>
                <a:gd name="csX4" fmla="*/ 110182 w 110182"/>
                <a:gd name="csY4" fmla="*/ 55091 h 11018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110182" h="110182">
                  <a:moveTo>
                    <a:pt x="110182" y="55091"/>
                  </a:moveTo>
                  <a:cubicBezTo>
                    <a:pt x="110182" y="85517"/>
                    <a:pt x="85517" y="110182"/>
                    <a:pt x="55091" y="110182"/>
                  </a:cubicBezTo>
                  <a:cubicBezTo>
                    <a:pt x="24666" y="110182"/>
                    <a:pt x="1" y="85517"/>
                    <a:pt x="1" y="55091"/>
                  </a:cubicBezTo>
                  <a:cubicBezTo>
                    <a:pt x="1" y="24665"/>
                    <a:pt x="24666" y="0"/>
                    <a:pt x="55091" y="0"/>
                  </a:cubicBezTo>
                  <a:cubicBezTo>
                    <a:pt x="85517" y="0"/>
                    <a:pt x="110182" y="24665"/>
                    <a:pt x="110182" y="55091"/>
                  </a:cubicBezTo>
                  <a:close/>
                </a:path>
              </a:pathLst>
            </a:custGeom>
            <a:grpFill/>
            <a:ln w="7868" cap="flat">
              <a:noFill/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9" name="フリーフォーム: 図形 118">
              <a:extLst>
                <a:ext uri="{FF2B5EF4-FFF2-40B4-BE49-F238E27FC236}">
                  <a16:creationId xmlns:a16="http://schemas.microsoft.com/office/drawing/2014/main" id="{20B2BFF6-F45E-49AE-DB5E-EDD10D6EBCFD}"/>
                </a:ext>
              </a:extLst>
            </p:cNvPr>
            <p:cNvSpPr/>
            <p:nvPr/>
          </p:nvSpPr>
          <p:spPr>
            <a:xfrm>
              <a:off x="13294011" y="9328713"/>
              <a:ext cx="110182" cy="110182"/>
            </a:xfrm>
            <a:custGeom>
              <a:avLst/>
              <a:gdLst>
                <a:gd name="csX0" fmla="*/ 110182 w 110182"/>
                <a:gd name="csY0" fmla="*/ 55091 h 110182"/>
                <a:gd name="csX1" fmla="*/ 55091 w 110182"/>
                <a:gd name="csY1" fmla="*/ 110182 h 110182"/>
                <a:gd name="csX2" fmla="*/ 0 w 110182"/>
                <a:gd name="csY2" fmla="*/ 55091 h 110182"/>
                <a:gd name="csX3" fmla="*/ 55091 w 110182"/>
                <a:gd name="csY3" fmla="*/ 0 h 110182"/>
                <a:gd name="csX4" fmla="*/ 110182 w 110182"/>
                <a:gd name="csY4" fmla="*/ 55091 h 11018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110182" h="110182">
                  <a:moveTo>
                    <a:pt x="110182" y="55091"/>
                  </a:moveTo>
                  <a:cubicBezTo>
                    <a:pt x="110182" y="85517"/>
                    <a:pt x="85517" y="110182"/>
                    <a:pt x="55091" y="110182"/>
                  </a:cubicBezTo>
                  <a:cubicBezTo>
                    <a:pt x="24665" y="110182"/>
                    <a:pt x="0" y="85517"/>
                    <a:pt x="0" y="55091"/>
                  </a:cubicBezTo>
                  <a:cubicBezTo>
                    <a:pt x="0" y="24665"/>
                    <a:pt x="24665" y="0"/>
                    <a:pt x="55091" y="0"/>
                  </a:cubicBezTo>
                  <a:cubicBezTo>
                    <a:pt x="85517" y="0"/>
                    <a:pt x="110182" y="24665"/>
                    <a:pt x="110182" y="55091"/>
                  </a:cubicBezTo>
                  <a:close/>
                </a:path>
              </a:pathLst>
            </a:custGeom>
            <a:grpFill/>
            <a:ln w="7868" cap="flat">
              <a:noFill/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0" name="フリーフォーム: 図形 119">
              <a:extLst>
                <a:ext uri="{FF2B5EF4-FFF2-40B4-BE49-F238E27FC236}">
                  <a16:creationId xmlns:a16="http://schemas.microsoft.com/office/drawing/2014/main" id="{7D8A2E01-0C31-0F27-7A15-0375486A0B61}"/>
                </a:ext>
              </a:extLst>
            </p:cNvPr>
            <p:cNvSpPr/>
            <p:nvPr/>
          </p:nvSpPr>
          <p:spPr>
            <a:xfrm>
              <a:off x="15485001" y="5332519"/>
              <a:ext cx="110189" cy="110187"/>
            </a:xfrm>
            <a:custGeom>
              <a:avLst/>
              <a:gdLst>
                <a:gd name="csX0" fmla="*/ 109521 w 110189"/>
                <a:gd name="csY0" fmla="*/ 46390 h 110187"/>
                <a:gd name="csX1" fmla="*/ 46398 w 110189"/>
                <a:gd name="csY1" fmla="*/ 109521 h 110187"/>
                <a:gd name="csX2" fmla="*/ 670 w 110189"/>
                <a:gd name="csY2" fmla="*/ 63817 h 110187"/>
                <a:gd name="csX3" fmla="*/ 63817 w 110189"/>
                <a:gd name="csY3" fmla="*/ 670 h 110187"/>
                <a:gd name="csX4" fmla="*/ 109521 w 110189"/>
                <a:gd name="csY4" fmla="*/ 46390 h 11018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110189" h="110187">
                  <a:moveTo>
                    <a:pt x="109521" y="46390"/>
                  </a:moveTo>
                  <a:cubicBezTo>
                    <a:pt x="115223" y="83614"/>
                    <a:pt x="83629" y="115215"/>
                    <a:pt x="46398" y="109521"/>
                  </a:cubicBezTo>
                  <a:cubicBezTo>
                    <a:pt x="23191" y="105978"/>
                    <a:pt x="4229" y="87015"/>
                    <a:pt x="670" y="63817"/>
                  </a:cubicBezTo>
                  <a:cubicBezTo>
                    <a:pt x="-5040" y="26578"/>
                    <a:pt x="26577" y="-5039"/>
                    <a:pt x="63817" y="670"/>
                  </a:cubicBezTo>
                  <a:cubicBezTo>
                    <a:pt x="87015" y="4237"/>
                    <a:pt x="105978" y="23191"/>
                    <a:pt x="109521" y="46390"/>
                  </a:cubicBezTo>
                  <a:close/>
                </a:path>
              </a:pathLst>
            </a:custGeom>
            <a:grpFill/>
            <a:ln w="7868" cap="flat">
              <a:noFill/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1" name="フリーフォーム: 図形 120">
              <a:extLst>
                <a:ext uri="{FF2B5EF4-FFF2-40B4-BE49-F238E27FC236}">
                  <a16:creationId xmlns:a16="http://schemas.microsoft.com/office/drawing/2014/main" id="{49FD66AB-6DB4-440D-1451-3ECAA85D77E1}"/>
                </a:ext>
              </a:extLst>
            </p:cNvPr>
            <p:cNvSpPr/>
            <p:nvPr/>
          </p:nvSpPr>
          <p:spPr>
            <a:xfrm>
              <a:off x="12710909" y="8486630"/>
              <a:ext cx="84336" cy="84295"/>
            </a:xfrm>
            <a:custGeom>
              <a:avLst/>
              <a:gdLst>
                <a:gd name="csX0" fmla="*/ 83195 w 84336"/>
                <a:gd name="csY0" fmla="*/ 78099 h 84295"/>
                <a:gd name="csX1" fmla="*/ 20143 w 84336"/>
                <a:gd name="csY1" fmla="*/ 51837 h 84295"/>
                <a:gd name="csX2" fmla="*/ 1141 w 84336"/>
                <a:gd name="csY2" fmla="*/ 6196 h 84295"/>
                <a:gd name="csX3" fmla="*/ 64193 w 84336"/>
                <a:gd name="csY3" fmla="*/ 32458 h 84295"/>
                <a:gd name="csX4" fmla="*/ 83195 w 84336"/>
                <a:gd name="csY4" fmla="*/ 78099 h 8429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84336" h="84295">
                  <a:moveTo>
                    <a:pt x="83195" y="78099"/>
                  </a:moveTo>
                  <a:cubicBezTo>
                    <a:pt x="76376" y="92974"/>
                    <a:pt x="44806" y="79832"/>
                    <a:pt x="20143" y="51837"/>
                  </a:cubicBezTo>
                  <a:cubicBezTo>
                    <a:pt x="4771" y="34395"/>
                    <a:pt x="-3103" y="15465"/>
                    <a:pt x="1141" y="6196"/>
                  </a:cubicBezTo>
                  <a:cubicBezTo>
                    <a:pt x="7960" y="-8680"/>
                    <a:pt x="39530" y="4463"/>
                    <a:pt x="64193" y="32458"/>
                  </a:cubicBezTo>
                  <a:cubicBezTo>
                    <a:pt x="79565" y="49900"/>
                    <a:pt x="87440" y="68831"/>
                    <a:pt x="83195" y="78099"/>
                  </a:cubicBezTo>
                  <a:close/>
                </a:path>
              </a:pathLst>
            </a:custGeom>
            <a:grpFill/>
            <a:ln w="7868" cap="flat">
              <a:noFill/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2" name="フリーフォーム: 図形 121">
              <a:extLst>
                <a:ext uri="{FF2B5EF4-FFF2-40B4-BE49-F238E27FC236}">
                  <a16:creationId xmlns:a16="http://schemas.microsoft.com/office/drawing/2014/main" id="{BAAD7B33-8411-006A-361E-4DF5C9003E0B}"/>
                </a:ext>
              </a:extLst>
            </p:cNvPr>
            <p:cNvSpPr/>
            <p:nvPr/>
          </p:nvSpPr>
          <p:spPr>
            <a:xfrm>
              <a:off x="15343525" y="6045081"/>
              <a:ext cx="110182" cy="110182"/>
            </a:xfrm>
            <a:custGeom>
              <a:avLst/>
              <a:gdLst>
                <a:gd name="csX0" fmla="*/ 110182 w 110182"/>
                <a:gd name="csY0" fmla="*/ 55091 h 110182"/>
                <a:gd name="csX1" fmla="*/ 55091 w 110182"/>
                <a:gd name="csY1" fmla="*/ 110182 h 110182"/>
                <a:gd name="csX2" fmla="*/ 0 w 110182"/>
                <a:gd name="csY2" fmla="*/ 55091 h 110182"/>
                <a:gd name="csX3" fmla="*/ 55091 w 110182"/>
                <a:gd name="csY3" fmla="*/ 0 h 110182"/>
                <a:gd name="csX4" fmla="*/ 110182 w 110182"/>
                <a:gd name="csY4" fmla="*/ 55091 h 11018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110182" h="110182">
                  <a:moveTo>
                    <a:pt x="110182" y="55091"/>
                  </a:moveTo>
                  <a:cubicBezTo>
                    <a:pt x="110182" y="85517"/>
                    <a:pt x="85517" y="110182"/>
                    <a:pt x="55091" y="110182"/>
                  </a:cubicBezTo>
                  <a:cubicBezTo>
                    <a:pt x="24665" y="110182"/>
                    <a:pt x="0" y="85517"/>
                    <a:pt x="0" y="55091"/>
                  </a:cubicBezTo>
                  <a:cubicBezTo>
                    <a:pt x="0" y="24665"/>
                    <a:pt x="24665" y="0"/>
                    <a:pt x="55091" y="0"/>
                  </a:cubicBezTo>
                  <a:cubicBezTo>
                    <a:pt x="85517" y="0"/>
                    <a:pt x="110182" y="24665"/>
                    <a:pt x="110182" y="55091"/>
                  </a:cubicBezTo>
                  <a:close/>
                </a:path>
              </a:pathLst>
            </a:custGeom>
            <a:grpFill/>
            <a:ln w="7868" cap="flat">
              <a:noFill/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3" name="フリーフォーム: 図形 122">
              <a:extLst>
                <a:ext uri="{FF2B5EF4-FFF2-40B4-BE49-F238E27FC236}">
                  <a16:creationId xmlns:a16="http://schemas.microsoft.com/office/drawing/2014/main" id="{CF252A6A-C511-389D-20CA-DB79A0FAED38}"/>
                </a:ext>
              </a:extLst>
            </p:cNvPr>
            <p:cNvSpPr/>
            <p:nvPr/>
          </p:nvSpPr>
          <p:spPr>
            <a:xfrm>
              <a:off x="13297302" y="7102893"/>
              <a:ext cx="110182" cy="110182"/>
            </a:xfrm>
            <a:custGeom>
              <a:avLst/>
              <a:gdLst>
                <a:gd name="csX0" fmla="*/ 110182 w 110182"/>
                <a:gd name="csY0" fmla="*/ 55091 h 110182"/>
                <a:gd name="csX1" fmla="*/ 55091 w 110182"/>
                <a:gd name="csY1" fmla="*/ 110182 h 110182"/>
                <a:gd name="csX2" fmla="*/ 0 w 110182"/>
                <a:gd name="csY2" fmla="*/ 55091 h 110182"/>
                <a:gd name="csX3" fmla="*/ 55091 w 110182"/>
                <a:gd name="csY3" fmla="*/ 0 h 110182"/>
                <a:gd name="csX4" fmla="*/ 110182 w 110182"/>
                <a:gd name="csY4" fmla="*/ 55091 h 11018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110182" h="110182">
                  <a:moveTo>
                    <a:pt x="110182" y="55091"/>
                  </a:moveTo>
                  <a:cubicBezTo>
                    <a:pt x="110182" y="85517"/>
                    <a:pt x="85517" y="110182"/>
                    <a:pt x="55091" y="110182"/>
                  </a:cubicBezTo>
                  <a:cubicBezTo>
                    <a:pt x="24665" y="110182"/>
                    <a:pt x="0" y="85517"/>
                    <a:pt x="0" y="55091"/>
                  </a:cubicBezTo>
                  <a:cubicBezTo>
                    <a:pt x="0" y="24665"/>
                    <a:pt x="24665" y="0"/>
                    <a:pt x="55091" y="0"/>
                  </a:cubicBezTo>
                  <a:cubicBezTo>
                    <a:pt x="85517" y="0"/>
                    <a:pt x="110182" y="24665"/>
                    <a:pt x="110182" y="55091"/>
                  </a:cubicBezTo>
                  <a:close/>
                </a:path>
              </a:pathLst>
            </a:custGeom>
            <a:grpFill/>
            <a:ln w="7868" cap="flat">
              <a:noFill/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4" name="フリーフォーム: 図形 123">
              <a:extLst>
                <a:ext uri="{FF2B5EF4-FFF2-40B4-BE49-F238E27FC236}">
                  <a16:creationId xmlns:a16="http://schemas.microsoft.com/office/drawing/2014/main" id="{AFFB7A32-E038-E483-CCFE-33BC4444D912}"/>
                </a:ext>
              </a:extLst>
            </p:cNvPr>
            <p:cNvSpPr/>
            <p:nvPr/>
          </p:nvSpPr>
          <p:spPr>
            <a:xfrm>
              <a:off x="15490055" y="4480400"/>
              <a:ext cx="110189" cy="110187"/>
            </a:xfrm>
            <a:custGeom>
              <a:avLst/>
              <a:gdLst>
                <a:gd name="csX0" fmla="*/ 109523 w 110189"/>
                <a:gd name="csY0" fmla="*/ 46392 h 110187"/>
                <a:gd name="csX1" fmla="*/ 46400 w 110189"/>
                <a:gd name="csY1" fmla="*/ 109523 h 110187"/>
                <a:gd name="csX2" fmla="*/ 671 w 110189"/>
                <a:gd name="csY2" fmla="*/ 63826 h 110187"/>
                <a:gd name="csX3" fmla="*/ 63819 w 110189"/>
                <a:gd name="csY3" fmla="*/ 671 h 110187"/>
                <a:gd name="csX4" fmla="*/ 109523 w 110189"/>
                <a:gd name="csY4" fmla="*/ 46392 h 11018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110189" h="110187">
                  <a:moveTo>
                    <a:pt x="109523" y="46392"/>
                  </a:moveTo>
                  <a:cubicBezTo>
                    <a:pt x="115216" y="83615"/>
                    <a:pt x="83631" y="115208"/>
                    <a:pt x="46400" y="109523"/>
                  </a:cubicBezTo>
                  <a:cubicBezTo>
                    <a:pt x="23201" y="105979"/>
                    <a:pt x="4231" y="87025"/>
                    <a:pt x="671" y="63826"/>
                  </a:cubicBezTo>
                  <a:cubicBezTo>
                    <a:pt x="-5045" y="26579"/>
                    <a:pt x="26579" y="-5046"/>
                    <a:pt x="63819" y="671"/>
                  </a:cubicBezTo>
                  <a:cubicBezTo>
                    <a:pt x="87025" y="4231"/>
                    <a:pt x="105980" y="23193"/>
                    <a:pt x="109523" y="46392"/>
                  </a:cubicBezTo>
                  <a:close/>
                </a:path>
              </a:pathLst>
            </a:custGeom>
            <a:grpFill/>
            <a:ln w="7868" cap="flat">
              <a:noFill/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62" name="グラフィックス 3" descr="風船と吹き流しと紙吹雪">
            <a:extLst>
              <a:ext uri="{FF2B5EF4-FFF2-40B4-BE49-F238E27FC236}">
                <a16:creationId xmlns:a16="http://schemas.microsoft.com/office/drawing/2014/main" id="{D01532C7-71A9-DFD1-BA13-73C2B4EDAA6A}"/>
              </a:ext>
            </a:extLst>
          </p:cNvPr>
          <p:cNvGrpSpPr/>
          <p:nvPr/>
        </p:nvGrpSpPr>
        <p:grpSpPr>
          <a:xfrm rot="17997400" flipH="1">
            <a:off x="782050" y="5857178"/>
            <a:ext cx="3550474" cy="5997789"/>
            <a:chOff x="12710909" y="4480400"/>
            <a:chExt cx="3291833" cy="5560868"/>
          </a:xfrm>
          <a:solidFill>
            <a:srgbClr val="FFFFFF">
              <a:alpha val="80000"/>
            </a:srgbClr>
          </a:solidFill>
        </p:grpSpPr>
        <p:sp>
          <p:nvSpPr>
            <p:cNvPr id="163" name="フリーフォーム: 図形 162">
              <a:extLst>
                <a:ext uri="{FF2B5EF4-FFF2-40B4-BE49-F238E27FC236}">
                  <a16:creationId xmlns:a16="http://schemas.microsoft.com/office/drawing/2014/main" id="{D22C87CB-8F76-4220-05FD-41F1C8F57AC8}"/>
                </a:ext>
              </a:extLst>
            </p:cNvPr>
            <p:cNvSpPr/>
            <p:nvPr/>
          </p:nvSpPr>
          <p:spPr>
            <a:xfrm>
              <a:off x="14924806" y="9600507"/>
              <a:ext cx="220380" cy="220380"/>
            </a:xfrm>
            <a:custGeom>
              <a:avLst/>
              <a:gdLst>
                <a:gd name="csX0" fmla="*/ 220380 w 220380"/>
                <a:gd name="csY0" fmla="*/ 110190 h 220380"/>
                <a:gd name="csX1" fmla="*/ 110190 w 220380"/>
                <a:gd name="csY1" fmla="*/ 220380 h 220380"/>
                <a:gd name="csX2" fmla="*/ 0 w 220380"/>
                <a:gd name="csY2" fmla="*/ 110190 h 220380"/>
                <a:gd name="csX3" fmla="*/ 110190 w 220380"/>
                <a:gd name="csY3" fmla="*/ 0 h 220380"/>
                <a:gd name="csX4" fmla="*/ 220380 w 220380"/>
                <a:gd name="csY4" fmla="*/ 110190 h 22038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220380" h="220380">
                  <a:moveTo>
                    <a:pt x="220380" y="110190"/>
                  </a:moveTo>
                  <a:cubicBezTo>
                    <a:pt x="220380" y="171047"/>
                    <a:pt x="171046" y="220380"/>
                    <a:pt x="110190" y="220380"/>
                  </a:cubicBezTo>
                  <a:cubicBezTo>
                    <a:pt x="49333" y="220380"/>
                    <a:pt x="0" y="171046"/>
                    <a:pt x="0" y="110190"/>
                  </a:cubicBezTo>
                  <a:cubicBezTo>
                    <a:pt x="0" y="49334"/>
                    <a:pt x="49334" y="0"/>
                    <a:pt x="110190" y="0"/>
                  </a:cubicBezTo>
                  <a:cubicBezTo>
                    <a:pt x="171047" y="0"/>
                    <a:pt x="220380" y="49334"/>
                    <a:pt x="220380" y="110190"/>
                  </a:cubicBezTo>
                  <a:close/>
                </a:path>
              </a:pathLst>
            </a:custGeom>
            <a:grpFill/>
            <a:ln w="7868" cap="flat">
              <a:noFill/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64" name="フリーフォーム: 図形 163">
              <a:extLst>
                <a:ext uri="{FF2B5EF4-FFF2-40B4-BE49-F238E27FC236}">
                  <a16:creationId xmlns:a16="http://schemas.microsoft.com/office/drawing/2014/main" id="{BF0530B7-29F8-F9CA-6285-A441D47C1AF9}"/>
                </a:ext>
              </a:extLst>
            </p:cNvPr>
            <p:cNvSpPr/>
            <p:nvPr/>
          </p:nvSpPr>
          <p:spPr>
            <a:xfrm>
              <a:off x="14255948" y="6214040"/>
              <a:ext cx="110182" cy="110182"/>
            </a:xfrm>
            <a:custGeom>
              <a:avLst/>
              <a:gdLst>
                <a:gd name="csX0" fmla="*/ 110182 w 110182"/>
                <a:gd name="csY0" fmla="*/ 55091 h 110182"/>
                <a:gd name="csX1" fmla="*/ 55091 w 110182"/>
                <a:gd name="csY1" fmla="*/ 110182 h 110182"/>
                <a:gd name="csX2" fmla="*/ 0 w 110182"/>
                <a:gd name="csY2" fmla="*/ 55091 h 110182"/>
                <a:gd name="csX3" fmla="*/ 55091 w 110182"/>
                <a:gd name="csY3" fmla="*/ 0 h 110182"/>
                <a:gd name="csX4" fmla="*/ 110182 w 110182"/>
                <a:gd name="csY4" fmla="*/ 55091 h 11018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110182" h="110182">
                  <a:moveTo>
                    <a:pt x="110182" y="55091"/>
                  </a:moveTo>
                  <a:cubicBezTo>
                    <a:pt x="110182" y="85517"/>
                    <a:pt x="85517" y="110182"/>
                    <a:pt x="55091" y="110182"/>
                  </a:cubicBezTo>
                  <a:cubicBezTo>
                    <a:pt x="24665" y="110182"/>
                    <a:pt x="0" y="85517"/>
                    <a:pt x="0" y="55091"/>
                  </a:cubicBezTo>
                  <a:cubicBezTo>
                    <a:pt x="0" y="24665"/>
                    <a:pt x="24665" y="0"/>
                    <a:pt x="55091" y="0"/>
                  </a:cubicBezTo>
                  <a:cubicBezTo>
                    <a:pt x="85517" y="0"/>
                    <a:pt x="110182" y="24665"/>
                    <a:pt x="110182" y="55091"/>
                  </a:cubicBezTo>
                  <a:close/>
                </a:path>
              </a:pathLst>
            </a:custGeom>
            <a:grpFill/>
            <a:ln w="7868" cap="flat">
              <a:noFill/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65" name="フリーフォーム: 図形 164">
              <a:extLst>
                <a:ext uri="{FF2B5EF4-FFF2-40B4-BE49-F238E27FC236}">
                  <a16:creationId xmlns:a16="http://schemas.microsoft.com/office/drawing/2014/main" id="{C881FF12-8A61-9644-2A0E-C1E9E831194A}"/>
                </a:ext>
              </a:extLst>
            </p:cNvPr>
            <p:cNvSpPr/>
            <p:nvPr/>
          </p:nvSpPr>
          <p:spPr>
            <a:xfrm>
              <a:off x="15145186" y="7418768"/>
              <a:ext cx="110189" cy="110188"/>
            </a:xfrm>
            <a:custGeom>
              <a:avLst/>
              <a:gdLst>
                <a:gd name="csX0" fmla="*/ 109521 w 110189"/>
                <a:gd name="csY0" fmla="*/ 46390 h 110188"/>
                <a:gd name="csX1" fmla="*/ 46398 w 110189"/>
                <a:gd name="csY1" fmla="*/ 109521 h 110188"/>
                <a:gd name="csX2" fmla="*/ 670 w 110189"/>
                <a:gd name="csY2" fmla="*/ 63817 h 110188"/>
                <a:gd name="csX3" fmla="*/ 63817 w 110189"/>
                <a:gd name="csY3" fmla="*/ 670 h 110188"/>
                <a:gd name="csX4" fmla="*/ 109521 w 110189"/>
                <a:gd name="csY4" fmla="*/ 46390 h 11018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110189" h="110188">
                  <a:moveTo>
                    <a:pt x="109521" y="46390"/>
                  </a:moveTo>
                  <a:cubicBezTo>
                    <a:pt x="115222" y="83614"/>
                    <a:pt x="83630" y="115215"/>
                    <a:pt x="46398" y="109521"/>
                  </a:cubicBezTo>
                  <a:cubicBezTo>
                    <a:pt x="23199" y="105978"/>
                    <a:pt x="4229" y="87016"/>
                    <a:pt x="670" y="63817"/>
                  </a:cubicBezTo>
                  <a:cubicBezTo>
                    <a:pt x="-5039" y="26577"/>
                    <a:pt x="26577" y="-5039"/>
                    <a:pt x="63817" y="670"/>
                  </a:cubicBezTo>
                  <a:cubicBezTo>
                    <a:pt x="87008" y="4229"/>
                    <a:pt x="105970" y="23191"/>
                    <a:pt x="109521" y="46390"/>
                  </a:cubicBezTo>
                  <a:close/>
                </a:path>
              </a:pathLst>
            </a:custGeom>
            <a:grpFill/>
            <a:ln w="7868" cap="flat">
              <a:noFill/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66" name="フリーフォーム: 図形 165">
              <a:extLst>
                <a:ext uri="{FF2B5EF4-FFF2-40B4-BE49-F238E27FC236}">
                  <a16:creationId xmlns:a16="http://schemas.microsoft.com/office/drawing/2014/main" id="{E121ACCA-039D-7A78-2A8C-B6EFF541A1DE}"/>
                </a:ext>
              </a:extLst>
            </p:cNvPr>
            <p:cNvSpPr/>
            <p:nvPr/>
          </p:nvSpPr>
          <p:spPr>
            <a:xfrm>
              <a:off x="15556558" y="7683215"/>
              <a:ext cx="220377" cy="220382"/>
            </a:xfrm>
            <a:custGeom>
              <a:avLst/>
              <a:gdLst>
                <a:gd name="csX0" fmla="*/ 219042 w 220377"/>
                <a:gd name="csY0" fmla="*/ 92780 h 220382"/>
                <a:gd name="csX1" fmla="*/ 92796 w 220377"/>
                <a:gd name="csY1" fmla="*/ 219051 h 220382"/>
                <a:gd name="csX2" fmla="*/ 1340 w 220377"/>
                <a:gd name="csY2" fmla="*/ 127634 h 220382"/>
                <a:gd name="csX3" fmla="*/ 127634 w 220377"/>
                <a:gd name="csY3" fmla="*/ 1340 h 220382"/>
                <a:gd name="csX4" fmla="*/ 219042 w 220377"/>
                <a:gd name="csY4" fmla="*/ 92780 h 22038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220377" h="220382">
                  <a:moveTo>
                    <a:pt x="219042" y="92780"/>
                  </a:moveTo>
                  <a:cubicBezTo>
                    <a:pt x="230437" y="167227"/>
                    <a:pt x="167251" y="230429"/>
                    <a:pt x="92796" y="219051"/>
                  </a:cubicBezTo>
                  <a:cubicBezTo>
                    <a:pt x="46391" y="211956"/>
                    <a:pt x="8458" y="174039"/>
                    <a:pt x="1340" y="127634"/>
                  </a:cubicBezTo>
                  <a:cubicBezTo>
                    <a:pt x="-10079" y="53155"/>
                    <a:pt x="53163" y="-10079"/>
                    <a:pt x="127634" y="1340"/>
                  </a:cubicBezTo>
                  <a:cubicBezTo>
                    <a:pt x="174023" y="8467"/>
                    <a:pt x="211940" y="46383"/>
                    <a:pt x="219042" y="92780"/>
                  </a:cubicBezTo>
                  <a:close/>
                </a:path>
              </a:pathLst>
            </a:custGeom>
            <a:grpFill/>
            <a:ln w="7868" cap="flat">
              <a:noFill/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67" name="フリーフォーム: 図形 166">
              <a:extLst>
                <a:ext uri="{FF2B5EF4-FFF2-40B4-BE49-F238E27FC236}">
                  <a16:creationId xmlns:a16="http://schemas.microsoft.com/office/drawing/2014/main" id="{609523D7-1B4B-38FF-7D0F-1812B664A844}"/>
                </a:ext>
              </a:extLst>
            </p:cNvPr>
            <p:cNvSpPr/>
            <p:nvPr/>
          </p:nvSpPr>
          <p:spPr>
            <a:xfrm>
              <a:off x="14292670" y="8061720"/>
              <a:ext cx="84329" cy="84291"/>
            </a:xfrm>
            <a:custGeom>
              <a:avLst/>
              <a:gdLst>
                <a:gd name="csX0" fmla="*/ 83186 w 84329"/>
                <a:gd name="csY0" fmla="*/ 78092 h 84291"/>
                <a:gd name="csX1" fmla="*/ 20157 w 84329"/>
                <a:gd name="csY1" fmla="*/ 51854 h 84291"/>
                <a:gd name="csX2" fmla="*/ 1140 w 84329"/>
                <a:gd name="csY2" fmla="*/ 6204 h 84291"/>
                <a:gd name="csX3" fmla="*/ 64192 w 84329"/>
                <a:gd name="csY3" fmla="*/ 32458 h 84291"/>
                <a:gd name="csX4" fmla="*/ 83186 w 84329"/>
                <a:gd name="csY4" fmla="*/ 78092 h 8429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84329" h="84291">
                  <a:moveTo>
                    <a:pt x="83186" y="78092"/>
                  </a:moveTo>
                  <a:cubicBezTo>
                    <a:pt x="76366" y="92967"/>
                    <a:pt x="44820" y="79840"/>
                    <a:pt x="20157" y="51854"/>
                  </a:cubicBezTo>
                  <a:cubicBezTo>
                    <a:pt x="4786" y="34411"/>
                    <a:pt x="-3105" y="15480"/>
                    <a:pt x="1140" y="6204"/>
                  </a:cubicBezTo>
                  <a:cubicBezTo>
                    <a:pt x="7951" y="-8687"/>
                    <a:pt x="39529" y="4464"/>
                    <a:pt x="64192" y="32458"/>
                  </a:cubicBezTo>
                  <a:cubicBezTo>
                    <a:pt x="79556" y="49893"/>
                    <a:pt x="87438" y="68823"/>
                    <a:pt x="83186" y="78092"/>
                  </a:cubicBezTo>
                  <a:close/>
                </a:path>
              </a:pathLst>
            </a:custGeom>
            <a:grpFill/>
            <a:ln w="7868" cap="flat">
              <a:noFill/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68" name="フリーフォーム: 図形 167">
              <a:extLst>
                <a:ext uri="{FF2B5EF4-FFF2-40B4-BE49-F238E27FC236}">
                  <a16:creationId xmlns:a16="http://schemas.microsoft.com/office/drawing/2014/main" id="{8D4FEA63-9B91-8BAB-7E53-301A0EAD348C}"/>
                </a:ext>
              </a:extLst>
            </p:cNvPr>
            <p:cNvSpPr/>
            <p:nvPr/>
          </p:nvSpPr>
          <p:spPr>
            <a:xfrm>
              <a:off x="15351014" y="9100985"/>
              <a:ext cx="110189" cy="110187"/>
            </a:xfrm>
            <a:custGeom>
              <a:avLst/>
              <a:gdLst>
                <a:gd name="csX0" fmla="*/ 109521 w 110189"/>
                <a:gd name="csY0" fmla="*/ 46390 h 110187"/>
                <a:gd name="csX1" fmla="*/ 46398 w 110189"/>
                <a:gd name="csY1" fmla="*/ 109521 h 110187"/>
                <a:gd name="csX2" fmla="*/ 670 w 110189"/>
                <a:gd name="csY2" fmla="*/ 63817 h 110187"/>
                <a:gd name="csX3" fmla="*/ 63817 w 110189"/>
                <a:gd name="csY3" fmla="*/ 670 h 110187"/>
                <a:gd name="csX4" fmla="*/ 109521 w 110189"/>
                <a:gd name="csY4" fmla="*/ 46390 h 11018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110189" h="110187">
                  <a:moveTo>
                    <a:pt x="109521" y="46390"/>
                  </a:moveTo>
                  <a:cubicBezTo>
                    <a:pt x="115222" y="83613"/>
                    <a:pt x="83630" y="115214"/>
                    <a:pt x="46398" y="109521"/>
                  </a:cubicBezTo>
                  <a:cubicBezTo>
                    <a:pt x="23191" y="105978"/>
                    <a:pt x="4229" y="87015"/>
                    <a:pt x="670" y="63817"/>
                  </a:cubicBezTo>
                  <a:cubicBezTo>
                    <a:pt x="-5039" y="26577"/>
                    <a:pt x="26577" y="-5040"/>
                    <a:pt x="63817" y="670"/>
                  </a:cubicBezTo>
                  <a:cubicBezTo>
                    <a:pt x="87016" y="4229"/>
                    <a:pt x="105970" y="23191"/>
                    <a:pt x="109521" y="46390"/>
                  </a:cubicBezTo>
                  <a:close/>
                </a:path>
              </a:pathLst>
            </a:custGeom>
            <a:grpFill/>
            <a:ln w="7868" cap="flat">
              <a:noFill/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69" name="フリーフォーム: 図形 168">
              <a:extLst>
                <a:ext uri="{FF2B5EF4-FFF2-40B4-BE49-F238E27FC236}">
                  <a16:creationId xmlns:a16="http://schemas.microsoft.com/office/drawing/2014/main" id="{8D4658DD-6E58-6D9E-6682-F4B1945D0BEC}"/>
                </a:ext>
              </a:extLst>
            </p:cNvPr>
            <p:cNvSpPr/>
            <p:nvPr/>
          </p:nvSpPr>
          <p:spPr>
            <a:xfrm>
              <a:off x="14219598" y="8601462"/>
              <a:ext cx="220377" cy="220376"/>
            </a:xfrm>
            <a:custGeom>
              <a:avLst/>
              <a:gdLst>
                <a:gd name="csX0" fmla="*/ 219042 w 220377"/>
                <a:gd name="csY0" fmla="*/ 92774 h 220376"/>
                <a:gd name="csX1" fmla="*/ 92796 w 220377"/>
                <a:gd name="csY1" fmla="*/ 219044 h 220376"/>
                <a:gd name="csX2" fmla="*/ 1340 w 220377"/>
                <a:gd name="csY2" fmla="*/ 127627 h 220376"/>
                <a:gd name="csX3" fmla="*/ 127633 w 220377"/>
                <a:gd name="csY3" fmla="*/ 1341 h 220376"/>
                <a:gd name="csX4" fmla="*/ 219042 w 220377"/>
                <a:gd name="csY4" fmla="*/ 92774 h 22037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220377" h="220376">
                  <a:moveTo>
                    <a:pt x="219042" y="92774"/>
                  </a:moveTo>
                  <a:cubicBezTo>
                    <a:pt x="230437" y="167221"/>
                    <a:pt x="167251" y="230423"/>
                    <a:pt x="92796" y="219044"/>
                  </a:cubicBezTo>
                  <a:cubicBezTo>
                    <a:pt x="46391" y="211949"/>
                    <a:pt x="8458" y="174033"/>
                    <a:pt x="1340" y="127627"/>
                  </a:cubicBezTo>
                  <a:cubicBezTo>
                    <a:pt x="-10079" y="53149"/>
                    <a:pt x="53163" y="-10085"/>
                    <a:pt x="127633" y="1341"/>
                  </a:cubicBezTo>
                  <a:cubicBezTo>
                    <a:pt x="174023" y="8460"/>
                    <a:pt x="211939" y="46377"/>
                    <a:pt x="219042" y="92774"/>
                  </a:cubicBezTo>
                  <a:close/>
                </a:path>
              </a:pathLst>
            </a:custGeom>
            <a:grpFill/>
            <a:ln w="7868" cap="flat">
              <a:noFill/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70" name="フリーフォーム: 図形 169">
              <a:extLst>
                <a:ext uri="{FF2B5EF4-FFF2-40B4-BE49-F238E27FC236}">
                  <a16:creationId xmlns:a16="http://schemas.microsoft.com/office/drawing/2014/main" id="{D937F572-28CD-9D15-1AC8-1F0DB2DC6A87}"/>
                </a:ext>
              </a:extLst>
            </p:cNvPr>
            <p:cNvSpPr/>
            <p:nvPr/>
          </p:nvSpPr>
          <p:spPr>
            <a:xfrm>
              <a:off x="14219893" y="9409514"/>
              <a:ext cx="110184" cy="110183"/>
            </a:xfrm>
            <a:custGeom>
              <a:avLst/>
              <a:gdLst>
                <a:gd name="csX0" fmla="*/ 109518 w 110184"/>
                <a:gd name="csY0" fmla="*/ 46390 h 110183"/>
                <a:gd name="csX1" fmla="*/ 46371 w 110184"/>
                <a:gd name="csY1" fmla="*/ 109513 h 110183"/>
                <a:gd name="csX2" fmla="*/ 667 w 110184"/>
                <a:gd name="csY2" fmla="*/ 63793 h 110183"/>
                <a:gd name="csX3" fmla="*/ 63814 w 110184"/>
                <a:gd name="csY3" fmla="*/ 670 h 110183"/>
                <a:gd name="csX4" fmla="*/ 109518 w 110184"/>
                <a:gd name="csY4" fmla="*/ 46390 h 11018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110184" h="110183">
                  <a:moveTo>
                    <a:pt x="109518" y="46390"/>
                  </a:moveTo>
                  <a:cubicBezTo>
                    <a:pt x="115211" y="83622"/>
                    <a:pt x="83603" y="115223"/>
                    <a:pt x="46371" y="109513"/>
                  </a:cubicBezTo>
                  <a:cubicBezTo>
                    <a:pt x="23172" y="105954"/>
                    <a:pt x="4210" y="86992"/>
                    <a:pt x="667" y="63793"/>
                  </a:cubicBezTo>
                  <a:cubicBezTo>
                    <a:pt x="-5027" y="26562"/>
                    <a:pt x="26582" y="-5039"/>
                    <a:pt x="63814" y="670"/>
                  </a:cubicBezTo>
                  <a:cubicBezTo>
                    <a:pt x="87012" y="4229"/>
                    <a:pt x="105967" y="23192"/>
                    <a:pt x="109518" y="46390"/>
                  </a:cubicBezTo>
                  <a:close/>
                </a:path>
              </a:pathLst>
            </a:custGeom>
            <a:grpFill/>
            <a:ln w="7868" cap="flat">
              <a:noFill/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71" name="フリーフォーム: 図形 170">
              <a:extLst>
                <a:ext uri="{FF2B5EF4-FFF2-40B4-BE49-F238E27FC236}">
                  <a16:creationId xmlns:a16="http://schemas.microsoft.com/office/drawing/2014/main" id="{24B85AB7-F5F8-615E-B8EF-4843BD7F655D}"/>
                </a:ext>
              </a:extLst>
            </p:cNvPr>
            <p:cNvSpPr/>
            <p:nvPr/>
          </p:nvSpPr>
          <p:spPr>
            <a:xfrm>
              <a:off x="12823484" y="7639149"/>
              <a:ext cx="110182" cy="110182"/>
            </a:xfrm>
            <a:custGeom>
              <a:avLst/>
              <a:gdLst>
                <a:gd name="csX0" fmla="*/ 110182 w 110182"/>
                <a:gd name="csY0" fmla="*/ 55091 h 110182"/>
                <a:gd name="csX1" fmla="*/ 55091 w 110182"/>
                <a:gd name="csY1" fmla="*/ 110182 h 110182"/>
                <a:gd name="csX2" fmla="*/ 0 w 110182"/>
                <a:gd name="csY2" fmla="*/ 55091 h 110182"/>
                <a:gd name="csX3" fmla="*/ 55091 w 110182"/>
                <a:gd name="csY3" fmla="*/ 0 h 110182"/>
                <a:gd name="csX4" fmla="*/ 110182 w 110182"/>
                <a:gd name="csY4" fmla="*/ 55091 h 11018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110182" h="110182">
                  <a:moveTo>
                    <a:pt x="110182" y="55091"/>
                  </a:moveTo>
                  <a:cubicBezTo>
                    <a:pt x="110182" y="85517"/>
                    <a:pt x="85517" y="110182"/>
                    <a:pt x="55091" y="110182"/>
                  </a:cubicBezTo>
                  <a:cubicBezTo>
                    <a:pt x="24665" y="110182"/>
                    <a:pt x="0" y="85517"/>
                    <a:pt x="0" y="55091"/>
                  </a:cubicBezTo>
                  <a:cubicBezTo>
                    <a:pt x="0" y="24665"/>
                    <a:pt x="24665" y="0"/>
                    <a:pt x="55091" y="0"/>
                  </a:cubicBezTo>
                  <a:cubicBezTo>
                    <a:pt x="85517" y="0"/>
                    <a:pt x="110182" y="24665"/>
                    <a:pt x="110182" y="55091"/>
                  </a:cubicBezTo>
                  <a:close/>
                </a:path>
              </a:pathLst>
            </a:custGeom>
            <a:grpFill/>
            <a:ln w="7868" cap="flat">
              <a:noFill/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72" name="フリーフォーム: 図形 171">
              <a:extLst>
                <a:ext uri="{FF2B5EF4-FFF2-40B4-BE49-F238E27FC236}">
                  <a16:creationId xmlns:a16="http://schemas.microsoft.com/office/drawing/2014/main" id="{42D30983-DD6A-E413-C170-64E62C1F4543}"/>
                </a:ext>
              </a:extLst>
            </p:cNvPr>
            <p:cNvSpPr/>
            <p:nvPr/>
          </p:nvSpPr>
          <p:spPr>
            <a:xfrm>
              <a:off x="13014476" y="6992702"/>
              <a:ext cx="110189" cy="110187"/>
            </a:xfrm>
            <a:custGeom>
              <a:avLst/>
              <a:gdLst>
                <a:gd name="csX0" fmla="*/ 109521 w 110189"/>
                <a:gd name="csY0" fmla="*/ 46390 h 110187"/>
                <a:gd name="csX1" fmla="*/ 46398 w 110189"/>
                <a:gd name="csY1" fmla="*/ 109521 h 110187"/>
                <a:gd name="csX2" fmla="*/ 670 w 110189"/>
                <a:gd name="csY2" fmla="*/ 63817 h 110187"/>
                <a:gd name="csX3" fmla="*/ 63817 w 110189"/>
                <a:gd name="csY3" fmla="*/ 670 h 110187"/>
                <a:gd name="csX4" fmla="*/ 109521 w 110189"/>
                <a:gd name="csY4" fmla="*/ 46390 h 11018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110189" h="110187">
                  <a:moveTo>
                    <a:pt x="109521" y="46390"/>
                  </a:moveTo>
                  <a:cubicBezTo>
                    <a:pt x="115222" y="83614"/>
                    <a:pt x="83629" y="115215"/>
                    <a:pt x="46398" y="109521"/>
                  </a:cubicBezTo>
                  <a:cubicBezTo>
                    <a:pt x="23191" y="105978"/>
                    <a:pt x="4229" y="87015"/>
                    <a:pt x="670" y="63817"/>
                  </a:cubicBezTo>
                  <a:cubicBezTo>
                    <a:pt x="-5039" y="26577"/>
                    <a:pt x="26578" y="-5039"/>
                    <a:pt x="63817" y="670"/>
                  </a:cubicBezTo>
                  <a:cubicBezTo>
                    <a:pt x="87015" y="4229"/>
                    <a:pt x="105970" y="23191"/>
                    <a:pt x="109521" y="46390"/>
                  </a:cubicBezTo>
                  <a:close/>
                </a:path>
              </a:pathLst>
            </a:custGeom>
            <a:grpFill/>
            <a:ln w="7868" cap="flat">
              <a:noFill/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73" name="フリーフォーム: 図形 172">
              <a:extLst>
                <a:ext uri="{FF2B5EF4-FFF2-40B4-BE49-F238E27FC236}">
                  <a16:creationId xmlns:a16="http://schemas.microsoft.com/office/drawing/2014/main" id="{F05596E9-F15F-D548-AE92-2D3781BCF547}"/>
                </a:ext>
              </a:extLst>
            </p:cNvPr>
            <p:cNvSpPr/>
            <p:nvPr/>
          </p:nvSpPr>
          <p:spPr>
            <a:xfrm>
              <a:off x="14094714" y="8858572"/>
              <a:ext cx="110189" cy="110187"/>
            </a:xfrm>
            <a:custGeom>
              <a:avLst/>
              <a:gdLst>
                <a:gd name="csX0" fmla="*/ 109521 w 110189"/>
                <a:gd name="csY0" fmla="*/ 46390 h 110187"/>
                <a:gd name="csX1" fmla="*/ 46398 w 110189"/>
                <a:gd name="csY1" fmla="*/ 109521 h 110187"/>
                <a:gd name="csX2" fmla="*/ 670 w 110189"/>
                <a:gd name="csY2" fmla="*/ 63817 h 110187"/>
                <a:gd name="csX3" fmla="*/ 63817 w 110189"/>
                <a:gd name="csY3" fmla="*/ 670 h 110187"/>
                <a:gd name="csX4" fmla="*/ 109521 w 110189"/>
                <a:gd name="csY4" fmla="*/ 46390 h 11018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110189" h="110187">
                  <a:moveTo>
                    <a:pt x="109521" y="46390"/>
                  </a:moveTo>
                  <a:cubicBezTo>
                    <a:pt x="115223" y="83613"/>
                    <a:pt x="83629" y="115214"/>
                    <a:pt x="46398" y="109521"/>
                  </a:cubicBezTo>
                  <a:cubicBezTo>
                    <a:pt x="23191" y="105978"/>
                    <a:pt x="4229" y="87015"/>
                    <a:pt x="670" y="63817"/>
                  </a:cubicBezTo>
                  <a:cubicBezTo>
                    <a:pt x="-5039" y="26577"/>
                    <a:pt x="26578" y="-5040"/>
                    <a:pt x="63817" y="670"/>
                  </a:cubicBezTo>
                  <a:cubicBezTo>
                    <a:pt x="87015" y="4229"/>
                    <a:pt x="105970" y="23191"/>
                    <a:pt x="109521" y="46390"/>
                  </a:cubicBezTo>
                  <a:close/>
                </a:path>
              </a:pathLst>
            </a:custGeom>
            <a:grpFill/>
            <a:ln w="7868" cap="flat">
              <a:noFill/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74" name="フリーフォーム: 図形 173">
              <a:extLst>
                <a:ext uri="{FF2B5EF4-FFF2-40B4-BE49-F238E27FC236}">
                  <a16:creationId xmlns:a16="http://schemas.microsoft.com/office/drawing/2014/main" id="{A0819D23-522B-59DA-E334-A434FE15A871}"/>
                </a:ext>
              </a:extLst>
            </p:cNvPr>
            <p:cNvSpPr/>
            <p:nvPr/>
          </p:nvSpPr>
          <p:spPr>
            <a:xfrm>
              <a:off x="13661602" y="8017646"/>
              <a:ext cx="84326" cy="84291"/>
            </a:xfrm>
            <a:custGeom>
              <a:avLst/>
              <a:gdLst>
                <a:gd name="csX0" fmla="*/ 83186 w 84326"/>
                <a:gd name="csY0" fmla="*/ 78092 h 84291"/>
                <a:gd name="csX1" fmla="*/ 20157 w 84326"/>
                <a:gd name="csY1" fmla="*/ 51854 h 84291"/>
                <a:gd name="csX2" fmla="*/ 1140 w 84326"/>
                <a:gd name="csY2" fmla="*/ 6204 h 84291"/>
                <a:gd name="csX3" fmla="*/ 64192 w 84326"/>
                <a:gd name="csY3" fmla="*/ 32458 h 84291"/>
                <a:gd name="csX4" fmla="*/ 83186 w 84326"/>
                <a:gd name="csY4" fmla="*/ 78092 h 8429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84326" h="84291">
                  <a:moveTo>
                    <a:pt x="83186" y="78092"/>
                  </a:moveTo>
                  <a:cubicBezTo>
                    <a:pt x="76366" y="92967"/>
                    <a:pt x="44820" y="79840"/>
                    <a:pt x="20157" y="51854"/>
                  </a:cubicBezTo>
                  <a:cubicBezTo>
                    <a:pt x="4786" y="34411"/>
                    <a:pt x="-3105" y="15481"/>
                    <a:pt x="1140" y="6204"/>
                  </a:cubicBezTo>
                  <a:cubicBezTo>
                    <a:pt x="7951" y="-8687"/>
                    <a:pt x="39521" y="4464"/>
                    <a:pt x="64192" y="32458"/>
                  </a:cubicBezTo>
                  <a:cubicBezTo>
                    <a:pt x="79556" y="49893"/>
                    <a:pt x="87430" y="68824"/>
                    <a:pt x="83186" y="78092"/>
                  </a:cubicBezTo>
                  <a:close/>
                </a:path>
              </a:pathLst>
            </a:custGeom>
            <a:grpFill/>
            <a:ln w="7868" cap="flat">
              <a:noFill/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75" name="フリーフォーム: 図形 174">
              <a:extLst>
                <a:ext uri="{FF2B5EF4-FFF2-40B4-BE49-F238E27FC236}">
                  <a16:creationId xmlns:a16="http://schemas.microsoft.com/office/drawing/2014/main" id="{7CFB9BDF-78E3-2191-3DB8-8A8392B604CB}"/>
                </a:ext>
              </a:extLst>
            </p:cNvPr>
            <p:cNvSpPr/>
            <p:nvPr/>
          </p:nvSpPr>
          <p:spPr>
            <a:xfrm>
              <a:off x="14785137" y="8616521"/>
              <a:ext cx="168664" cy="168590"/>
            </a:xfrm>
            <a:custGeom>
              <a:avLst/>
              <a:gdLst>
                <a:gd name="csX0" fmla="*/ 166379 w 168664"/>
                <a:gd name="csY0" fmla="*/ 156193 h 168590"/>
                <a:gd name="csX1" fmla="*/ 40314 w 168664"/>
                <a:gd name="csY1" fmla="*/ 103717 h 168590"/>
                <a:gd name="csX2" fmla="*/ 2279 w 168664"/>
                <a:gd name="csY2" fmla="*/ 12410 h 168590"/>
                <a:gd name="csX3" fmla="*/ 128384 w 168664"/>
                <a:gd name="csY3" fmla="*/ 64911 h 168590"/>
                <a:gd name="csX4" fmla="*/ 166379 w 168664"/>
                <a:gd name="csY4" fmla="*/ 156193 h 16859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168664" h="168590">
                  <a:moveTo>
                    <a:pt x="166379" y="156193"/>
                  </a:moveTo>
                  <a:cubicBezTo>
                    <a:pt x="152749" y="185944"/>
                    <a:pt x="89649" y="159682"/>
                    <a:pt x="40314" y="103717"/>
                  </a:cubicBezTo>
                  <a:cubicBezTo>
                    <a:pt x="9571" y="68840"/>
                    <a:pt x="-6210" y="30963"/>
                    <a:pt x="2279" y="12410"/>
                  </a:cubicBezTo>
                  <a:cubicBezTo>
                    <a:pt x="15911" y="-17372"/>
                    <a:pt x="79050" y="8922"/>
                    <a:pt x="128384" y="64911"/>
                  </a:cubicBezTo>
                  <a:cubicBezTo>
                    <a:pt x="159119" y="99795"/>
                    <a:pt x="174876" y="137649"/>
                    <a:pt x="166379" y="156193"/>
                  </a:cubicBezTo>
                  <a:close/>
                </a:path>
              </a:pathLst>
            </a:custGeom>
            <a:grpFill/>
            <a:ln w="7868" cap="flat">
              <a:noFill/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76" name="フリーフォーム: 図形 175">
              <a:extLst>
                <a:ext uri="{FF2B5EF4-FFF2-40B4-BE49-F238E27FC236}">
                  <a16:creationId xmlns:a16="http://schemas.microsoft.com/office/drawing/2014/main" id="{BD564060-7606-8257-34B0-36F3151DA489}"/>
                </a:ext>
              </a:extLst>
            </p:cNvPr>
            <p:cNvSpPr/>
            <p:nvPr/>
          </p:nvSpPr>
          <p:spPr>
            <a:xfrm>
              <a:off x="13616848" y="8777762"/>
              <a:ext cx="110189" cy="110187"/>
            </a:xfrm>
            <a:custGeom>
              <a:avLst/>
              <a:gdLst>
                <a:gd name="csX0" fmla="*/ 109521 w 110189"/>
                <a:gd name="csY0" fmla="*/ 46390 h 110187"/>
                <a:gd name="csX1" fmla="*/ 46398 w 110189"/>
                <a:gd name="csY1" fmla="*/ 109521 h 110187"/>
                <a:gd name="csX2" fmla="*/ 670 w 110189"/>
                <a:gd name="csY2" fmla="*/ 63817 h 110187"/>
                <a:gd name="csX3" fmla="*/ 63817 w 110189"/>
                <a:gd name="csY3" fmla="*/ 670 h 110187"/>
                <a:gd name="csX4" fmla="*/ 109521 w 110189"/>
                <a:gd name="csY4" fmla="*/ 46390 h 11018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110189" h="110187">
                  <a:moveTo>
                    <a:pt x="109521" y="46390"/>
                  </a:moveTo>
                  <a:cubicBezTo>
                    <a:pt x="115223" y="83614"/>
                    <a:pt x="83629" y="115215"/>
                    <a:pt x="46398" y="109521"/>
                  </a:cubicBezTo>
                  <a:cubicBezTo>
                    <a:pt x="23191" y="105970"/>
                    <a:pt x="4229" y="87015"/>
                    <a:pt x="670" y="63817"/>
                  </a:cubicBezTo>
                  <a:cubicBezTo>
                    <a:pt x="-5039" y="26577"/>
                    <a:pt x="26577" y="-5039"/>
                    <a:pt x="63817" y="670"/>
                  </a:cubicBezTo>
                  <a:cubicBezTo>
                    <a:pt x="87008" y="4229"/>
                    <a:pt x="105970" y="23191"/>
                    <a:pt x="109521" y="46390"/>
                  </a:cubicBezTo>
                  <a:close/>
                </a:path>
              </a:pathLst>
            </a:custGeom>
            <a:grpFill/>
            <a:ln w="7868" cap="flat">
              <a:noFill/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77" name="フリーフォーム: 図形 176">
              <a:extLst>
                <a:ext uri="{FF2B5EF4-FFF2-40B4-BE49-F238E27FC236}">
                  <a16:creationId xmlns:a16="http://schemas.microsoft.com/office/drawing/2014/main" id="{6E879D89-9E14-960F-D54D-EC9A978BB3F4}"/>
                </a:ext>
              </a:extLst>
            </p:cNvPr>
            <p:cNvSpPr/>
            <p:nvPr/>
          </p:nvSpPr>
          <p:spPr>
            <a:xfrm>
              <a:off x="13463260" y="9820892"/>
              <a:ext cx="220377" cy="220375"/>
            </a:xfrm>
            <a:custGeom>
              <a:avLst/>
              <a:gdLst>
                <a:gd name="csX0" fmla="*/ 219042 w 220377"/>
                <a:gd name="csY0" fmla="*/ 92774 h 220375"/>
                <a:gd name="csX1" fmla="*/ 92796 w 220377"/>
                <a:gd name="csY1" fmla="*/ 219044 h 220375"/>
                <a:gd name="csX2" fmla="*/ 1340 w 220377"/>
                <a:gd name="csY2" fmla="*/ 127627 h 220375"/>
                <a:gd name="csX3" fmla="*/ 127633 w 220377"/>
                <a:gd name="csY3" fmla="*/ 1341 h 220375"/>
                <a:gd name="csX4" fmla="*/ 219042 w 220377"/>
                <a:gd name="csY4" fmla="*/ 92774 h 22037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220377" h="220375">
                  <a:moveTo>
                    <a:pt x="219042" y="92774"/>
                  </a:moveTo>
                  <a:cubicBezTo>
                    <a:pt x="230437" y="167221"/>
                    <a:pt x="167251" y="230423"/>
                    <a:pt x="92796" y="219044"/>
                  </a:cubicBezTo>
                  <a:cubicBezTo>
                    <a:pt x="46390" y="211949"/>
                    <a:pt x="8458" y="174033"/>
                    <a:pt x="1340" y="127627"/>
                  </a:cubicBezTo>
                  <a:cubicBezTo>
                    <a:pt x="-10079" y="53149"/>
                    <a:pt x="53163" y="-10085"/>
                    <a:pt x="127633" y="1341"/>
                  </a:cubicBezTo>
                  <a:cubicBezTo>
                    <a:pt x="174023" y="8452"/>
                    <a:pt x="211939" y="46377"/>
                    <a:pt x="219042" y="92774"/>
                  </a:cubicBezTo>
                  <a:close/>
                </a:path>
              </a:pathLst>
            </a:custGeom>
            <a:grpFill/>
            <a:ln w="7868" cap="flat">
              <a:noFill/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78" name="フリーフォーム: 図形 177">
              <a:extLst>
                <a:ext uri="{FF2B5EF4-FFF2-40B4-BE49-F238E27FC236}">
                  <a16:creationId xmlns:a16="http://schemas.microsoft.com/office/drawing/2014/main" id="{6086B548-47C8-AB74-8B81-C44600D5C6A2}"/>
                </a:ext>
              </a:extLst>
            </p:cNvPr>
            <p:cNvSpPr/>
            <p:nvPr/>
          </p:nvSpPr>
          <p:spPr>
            <a:xfrm>
              <a:off x="13771786" y="9350745"/>
              <a:ext cx="220379" cy="220383"/>
            </a:xfrm>
            <a:custGeom>
              <a:avLst/>
              <a:gdLst>
                <a:gd name="csX0" fmla="*/ 219045 w 220379"/>
                <a:gd name="csY0" fmla="*/ 92788 h 220383"/>
                <a:gd name="csX1" fmla="*/ 92752 w 220379"/>
                <a:gd name="csY1" fmla="*/ 219043 h 220383"/>
                <a:gd name="csX2" fmla="*/ 1335 w 220379"/>
                <a:gd name="csY2" fmla="*/ 127594 h 220383"/>
                <a:gd name="csX3" fmla="*/ 127628 w 220379"/>
                <a:gd name="csY3" fmla="*/ 1340 h 220383"/>
                <a:gd name="csX4" fmla="*/ 219045 w 220379"/>
                <a:gd name="csY4" fmla="*/ 92788 h 22038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220379" h="220383">
                  <a:moveTo>
                    <a:pt x="219045" y="92788"/>
                  </a:moveTo>
                  <a:cubicBezTo>
                    <a:pt x="230440" y="167251"/>
                    <a:pt x="167206" y="230461"/>
                    <a:pt x="92752" y="219043"/>
                  </a:cubicBezTo>
                  <a:cubicBezTo>
                    <a:pt x="46354" y="211924"/>
                    <a:pt x="8438" y="174000"/>
                    <a:pt x="1335" y="127594"/>
                  </a:cubicBezTo>
                  <a:cubicBezTo>
                    <a:pt x="-10060" y="53132"/>
                    <a:pt x="53173" y="-10078"/>
                    <a:pt x="127628" y="1340"/>
                  </a:cubicBezTo>
                  <a:cubicBezTo>
                    <a:pt x="174026" y="8459"/>
                    <a:pt x="211942" y="46391"/>
                    <a:pt x="219045" y="92788"/>
                  </a:cubicBezTo>
                  <a:close/>
                </a:path>
              </a:pathLst>
            </a:custGeom>
            <a:grpFill/>
            <a:ln w="7868" cap="flat">
              <a:noFill/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79" name="フリーフォーム: 図形 178">
              <a:extLst>
                <a:ext uri="{FF2B5EF4-FFF2-40B4-BE49-F238E27FC236}">
                  <a16:creationId xmlns:a16="http://schemas.microsoft.com/office/drawing/2014/main" id="{C6921734-BB7A-403D-AFD7-BF7D2B4CAB09}"/>
                </a:ext>
              </a:extLst>
            </p:cNvPr>
            <p:cNvSpPr/>
            <p:nvPr/>
          </p:nvSpPr>
          <p:spPr>
            <a:xfrm>
              <a:off x="13116605" y="7405673"/>
              <a:ext cx="110184" cy="110183"/>
            </a:xfrm>
            <a:custGeom>
              <a:avLst/>
              <a:gdLst>
                <a:gd name="csX0" fmla="*/ 109518 w 110184"/>
                <a:gd name="csY0" fmla="*/ 46390 h 110183"/>
                <a:gd name="csX1" fmla="*/ 46371 w 110184"/>
                <a:gd name="csY1" fmla="*/ 109514 h 110183"/>
                <a:gd name="csX2" fmla="*/ 667 w 110184"/>
                <a:gd name="csY2" fmla="*/ 63794 h 110183"/>
                <a:gd name="csX3" fmla="*/ 63813 w 110184"/>
                <a:gd name="csY3" fmla="*/ 670 h 110183"/>
                <a:gd name="csX4" fmla="*/ 109518 w 110184"/>
                <a:gd name="csY4" fmla="*/ 46390 h 11018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110184" h="110183">
                  <a:moveTo>
                    <a:pt x="109518" y="46390"/>
                  </a:moveTo>
                  <a:cubicBezTo>
                    <a:pt x="115211" y="83622"/>
                    <a:pt x="83602" y="115223"/>
                    <a:pt x="46371" y="109514"/>
                  </a:cubicBezTo>
                  <a:cubicBezTo>
                    <a:pt x="23172" y="105954"/>
                    <a:pt x="4210" y="86992"/>
                    <a:pt x="667" y="63794"/>
                  </a:cubicBezTo>
                  <a:cubicBezTo>
                    <a:pt x="-5027" y="26562"/>
                    <a:pt x="26582" y="-5039"/>
                    <a:pt x="63813" y="670"/>
                  </a:cubicBezTo>
                  <a:cubicBezTo>
                    <a:pt x="87004" y="4222"/>
                    <a:pt x="105966" y="23192"/>
                    <a:pt x="109518" y="46390"/>
                  </a:cubicBezTo>
                  <a:close/>
                </a:path>
              </a:pathLst>
            </a:custGeom>
            <a:grpFill/>
            <a:ln w="7868" cap="flat">
              <a:noFill/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80" name="フリーフォーム: 図形 179">
              <a:extLst>
                <a:ext uri="{FF2B5EF4-FFF2-40B4-BE49-F238E27FC236}">
                  <a16:creationId xmlns:a16="http://schemas.microsoft.com/office/drawing/2014/main" id="{7297EC52-B096-0E7C-0EF6-48F95E59D79F}"/>
                </a:ext>
              </a:extLst>
            </p:cNvPr>
            <p:cNvSpPr/>
            <p:nvPr/>
          </p:nvSpPr>
          <p:spPr>
            <a:xfrm>
              <a:off x="14452227" y="9177613"/>
              <a:ext cx="110184" cy="110183"/>
            </a:xfrm>
            <a:custGeom>
              <a:avLst/>
              <a:gdLst>
                <a:gd name="csX0" fmla="*/ 109518 w 110184"/>
                <a:gd name="csY0" fmla="*/ 46391 h 110183"/>
                <a:gd name="csX1" fmla="*/ 46371 w 110184"/>
                <a:gd name="csY1" fmla="*/ 109514 h 110183"/>
                <a:gd name="csX2" fmla="*/ 667 w 110184"/>
                <a:gd name="csY2" fmla="*/ 63793 h 110183"/>
                <a:gd name="csX3" fmla="*/ 63814 w 110184"/>
                <a:gd name="csY3" fmla="*/ 670 h 110183"/>
                <a:gd name="csX4" fmla="*/ 109518 w 110184"/>
                <a:gd name="csY4" fmla="*/ 46391 h 11018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110184" h="110183">
                  <a:moveTo>
                    <a:pt x="109518" y="46391"/>
                  </a:moveTo>
                  <a:cubicBezTo>
                    <a:pt x="115211" y="83622"/>
                    <a:pt x="83603" y="115223"/>
                    <a:pt x="46371" y="109514"/>
                  </a:cubicBezTo>
                  <a:cubicBezTo>
                    <a:pt x="23172" y="105954"/>
                    <a:pt x="4210" y="86992"/>
                    <a:pt x="667" y="63793"/>
                  </a:cubicBezTo>
                  <a:cubicBezTo>
                    <a:pt x="-5027" y="26562"/>
                    <a:pt x="26582" y="-5039"/>
                    <a:pt x="63814" y="670"/>
                  </a:cubicBezTo>
                  <a:cubicBezTo>
                    <a:pt x="87012" y="4230"/>
                    <a:pt x="105967" y="23192"/>
                    <a:pt x="109518" y="46391"/>
                  </a:cubicBezTo>
                  <a:close/>
                </a:path>
              </a:pathLst>
            </a:custGeom>
            <a:grpFill/>
            <a:ln w="7868" cap="flat">
              <a:noFill/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81" name="フリーフォーム: 図形 180">
              <a:extLst>
                <a:ext uri="{FF2B5EF4-FFF2-40B4-BE49-F238E27FC236}">
                  <a16:creationId xmlns:a16="http://schemas.microsoft.com/office/drawing/2014/main" id="{11B6DE68-0D05-DDF8-D782-AA720AF2093B}"/>
                </a:ext>
              </a:extLst>
            </p:cNvPr>
            <p:cNvSpPr/>
            <p:nvPr/>
          </p:nvSpPr>
          <p:spPr>
            <a:xfrm rot="-2700000">
              <a:off x="12799686" y="7250960"/>
              <a:ext cx="110196" cy="45404"/>
            </a:xfrm>
            <a:custGeom>
              <a:avLst/>
              <a:gdLst>
                <a:gd name="csX0" fmla="*/ 110197 w 110196"/>
                <a:gd name="csY0" fmla="*/ 22702 h 45404"/>
                <a:gd name="csX1" fmla="*/ 55098 w 110196"/>
                <a:gd name="csY1" fmla="*/ 45405 h 45404"/>
                <a:gd name="csX2" fmla="*/ 0 w 110196"/>
                <a:gd name="csY2" fmla="*/ 22702 h 45404"/>
                <a:gd name="csX3" fmla="*/ 55098 w 110196"/>
                <a:gd name="csY3" fmla="*/ 0 h 45404"/>
                <a:gd name="csX4" fmla="*/ 110197 w 110196"/>
                <a:gd name="csY4" fmla="*/ 22702 h 4540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110196" h="45404">
                  <a:moveTo>
                    <a:pt x="110197" y="22702"/>
                  </a:moveTo>
                  <a:cubicBezTo>
                    <a:pt x="110197" y="35240"/>
                    <a:pt x="85528" y="45405"/>
                    <a:pt x="55098" y="45405"/>
                  </a:cubicBezTo>
                  <a:cubicBezTo>
                    <a:pt x="24668" y="45405"/>
                    <a:pt x="0" y="35240"/>
                    <a:pt x="0" y="22702"/>
                  </a:cubicBezTo>
                  <a:cubicBezTo>
                    <a:pt x="0" y="10164"/>
                    <a:pt x="24668" y="0"/>
                    <a:pt x="55098" y="0"/>
                  </a:cubicBezTo>
                  <a:cubicBezTo>
                    <a:pt x="85528" y="0"/>
                    <a:pt x="110197" y="10164"/>
                    <a:pt x="110197" y="22702"/>
                  </a:cubicBezTo>
                  <a:close/>
                </a:path>
              </a:pathLst>
            </a:custGeom>
            <a:grpFill/>
            <a:ln w="7868" cap="flat">
              <a:noFill/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82" name="フリーフォーム: 図形 181">
              <a:extLst>
                <a:ext uri="{FF2B5EF4-FFF2-40B4-BE49-F238E27FC236}">
                  <a16:creationId xmlns:a16="http://schemas.microsoft.com/office/drawing/2014/main" id="{B37C7D13-93B5-376C-630E-F367238F271D}"/>
                </a:ext>
              </a:extLst>
            </p:cNvPr>
            <p:cNvSpPr/>
            <p:nvPr/>
          </p:nvSpPr>
          <p:spPr>
            <a:xfrm rot="-2700000">
              <a:off x="14331798" y="9553652"/>
              <a:ext cx="110196" cy="45404"/>
            </a:xfrm>
            <a:custGeom>
              <a:avLst/>
              <a:gdLst>
                <a:gd name="csX0" fmla="*/ 110197 w 110196"/>
                <a:gd name="csY0" fmla="*/ 22702 h 45404"/>
                <a:gd name="csX1" fmla="*/ 55098 w 110196"/>
                <a:gd name="csY1" fmla="*/ 45405 h 45404"/>
                <a:gd name="csX2" fmla="*/ 0 w 110196"/>
                <a:gd name="csY2" fmla="*/ 22702 h 45404"/>
                <a:gd name="csX3" fmla="*/ 55098 w 110196"/>
                <a:gd name="csY3" fmla="*/ 0 h 45404"/>
                <a:gd name="csX4" fmla="*/ 110197 w 110196"/>
                <a:gd name="csY4" fmla="*/ 22702 h 4540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110196" h="45404">
                  <a:moveTo>
                    <a:pt x="110197" y="22702"/>
                  </a:moveTo>
                  <a:cubicBezTo>
                    <a:pt x="110197" y="35240"/>
                    <a:pt x="85528" y="45405"/>
                    <a:pt x="55098" y="45405"/>
                  </a:cubicBezTo>
                  <a:cubicBezTo>
                    <a:pt x="24668" y="45405"/>
                    <a:pt x="0" y="35240"/>
                    <a:pt x="0" y="22702"/>
                  </a:cubicBezTo>
                  <a:cubicBezTo>
                    <a:pt x="0" y="10164"/>
                    <a:pt x="24668" y="0"/>
                    <a:pt x="55098" y="0"/>
                  </a:cubicBezTo>
                  <a:cubicBezTo>
                    <a:pt x="85528" y="0"/>
                    <a:pt x="110197" y="10164"/>
                    <a:pt x="110197" y="22702"/>
                  </a:cubicBezTo>
                  <a:close/>
                </a:path>
              </a:pathLst>
            </a:custGeom>
            <a:grpFill/>
            <a:ln w="7868" cap="flat">
              <a:noFill/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83" name="フリーフォーム: 図形 182">
              <a:extLst>
                <a:ext uri="{FF2B5EF4-FFF2-40B4-BE49-F238E27FC236}">
                  <a16:creationId xmlns:a16="http://schemas.microsoft.com/office/drawing/2014/main" id="{91AA4458-7EEF-E9AD-B88E-3EFBA421723D}"/>
                </a:ext>
              </a:extLst>
            </p:cNvPr>
            <p:cNvSpPr/>
            <p:nvPr/>
          </p:nvSpPr>
          <p:spPr>
            <a:xfrm rot="-2700000">
              <a:off x="14994338" y="8302648"/>
              <a:ext cx="220378" cy="90809"/>
            </a:xfrm>
            <a:custGeom>
              <a:avLst/>
              <a:gdLst>
                <a:gd name="csX0" fmla="*/ 220378 w 220378"/>
                <a:gd name="csY0" fmla="*/ 45405 h 90809"/>
                <a:gd name="csX1" fmla="*/ 110189 w 220378"/>
                <a:gd name="csY1" fmla="*/ 90810 h 90809"/>
                <a:gd name="csX2" fmla="*/ 1 w 220378"/>
                <a:gd name="csY2" fmla="*/ 45405 h 90809"/>
                <a:gd name="csX3" fmla="*/ 110189 w 220378"/>
                <a:gd name="csY3" fmla="*/ 0 h 90809"/>
                <a:gd name="csX4" fmla="*/ 220378 w 220378"/>
                <a:gd name="csY4" fmla="*/ 45405 h 9080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220378" h="90809">
                  <a:moveTo>
                    <a:pt x="220378" y="45405"/>
                  </a:moveTo>
                  <a:cubicBezTo>
                    <a:pt x="220378" y="70481"/>
                    <a:pt x="171045" y="90810"/>
                    <a:pt x="110189" y="90810"/>
                  </a:cubicBezTo>
                  <a:cubicBezTo>
                    <a:pt x="49333" y="90810"/>
                    <a:pt x="1" y="70481"/>
                    <a:pt x="1" y="45405"/>
                  </a:cubicBezTo>
                  <a:cubicBezTo>
                    <a:pt x="1" y="20329"/>
                    <a:pt x="49334" y="0"/>
                    <a:pt x="110189" y="0"/>
                  </a:cubicBezTo>
                  <a:cubicBezTo>
                    <a:pt x="171045" y="0"/>
                    <a:pt x="220378" y="20329"/>
                    <a:pt x="220378" y="45405"/>
                  </a:cubicBezTo>
                  <a:close/>
                </a:path>
              </a:pathLst>
            </a:custGeom>
            <a:grpFill/>
            <a:ln w="7868" cap="flat">
              <a:noFill/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84" name="フリーフォーム: 図形 183">
              <a:extLst>
                <a:ext uri="{FF2B5EF4-FFF2-40B4-BE49-F238E27FC236}">
                  <a16:creationId xmlns:a16="http://schemas.microsoft.com/office/drawing/2014/main" id="{AC8A10C8-F05D-F089-42E3-0718101AFC3F}"/>
                </a:ext>
              </a:extLst>
            </p:cNvPr>
            <p:cNvSpPr/>
            <p:nvPr/>
          </p:nvSpPr>
          <p:spPr>
            <a:xfrm>
              <a:off x="13712344" y="6647446"/>
              <a:ext cx="110182" cy="110182"/>
            </a:xfrm>
            <a:custGeom>
              <a:avLst/>
              <a:gdLst>
                <a:gd name="csX0" fmla="*/ 110182 w 110182"/>
                <a:gd name="csY0" fmla="*/ 55091 h 110182"/>
                <a:gd name="csX1" fmla="*/ 55091 w 110182"/>
                <a:gd name="csY1" fmla="*/ 110182 h 110182"/>
                <a:gd name="csX2" fmla="*/ 0 w 110182"/>
                <a:gd name="csY2" fmla="*/ 55091 h 110182"/>
                <a:gd name="csX3" fmla="*/ 55091 w 110182"/>
                <a:gd name="csY3" fmla="*/ 0 h 110182"/>
                <a:gd name="csX4" fmla="*/ 110182 w 110182"/>
                <a:gd name="csY4" fmla="*/ 55091 h 11018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110182" h="110182">
                  <a:moveTo>
                    <a:pt x="110182" y="55091"/>
                  </a:moveTo>
                  <a:cubicBezTo>
                    <a:pt x="110182" y="85517"/>
                    <a:pt x="85517" y="110182"/>
                    <a:pt x="55091" y="110182"/>
                  </a:cubicBezTo>
                  <a:cubicBezTo>
                    <a:pt x="24665" y="110182"/>
                    <a:pt x="0" y="85517"/>
                    <a:pt x="0" y="55091"/>
                  </a:cubicBezTo>
                  <a:cubicBezTo>
                    <a:pt x="0" y="24665"/>
                    <a:pt x="24665" y="0"/>
                    <a:pt x="55091" y="0"/>
                  </a:cubicBezTo>
                  <a:cubicBezTo>
                    <a:pt x="85517" y="0"/>
                    <a:pt x="110182" y="24665"/>
                    <a:pt x="110182" y="55091"/>
                  </a:cubicBezTo>
                  <a:close/>
                </a:path>
              </a:pathLst>
            </a:custGeom>
            <a:grpFill/>
            <a:ln w="7868" cap="flat">
              <a:noFill/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85" name="フリーフォーム: 図形 184">
              <a:extLst>
                <a:ext uri="{FF2B5EF4-FFF2-40B4-BE49-F238E27FC236}">
                  <a16:creationId xmlns:a16="http://schemas.microsoft.com/office/drawing/2014/main" id="{566ADFD3-F2E9-BAD9-77EC-D3D41769DEA1}"/>
                </a:ext>
              </a:extLst>
            </p:cNvPr>
            <p:cNvSpPr/>
            <p:nvPr/>
          </p:nvSpPr>
          <p:spPr>
            <a:xfrm>
              <a:off x="15714635" y="6103844"/>
              <a:ext cx="84335" cy="84295"/>
            </a:xfrm>
            <a:custGeom>
              <a:avLst/>
              <a:gdLst>
                <a:gd name="csX0" fmla="*/ 83195 w 84335"/>
                <a:gd name="csY0" fmla="*/ 78100 h 84295"/>
                <a:gd name="csX1" fmla="*/ 20142 w 84335"/>
                <a:gd name="csY1" fmla="*/ 51837 h 84295"/>
                <a:gd name="csX2" fmla="*/ 1141 w 84335"/>
                <a:gd name="csY2" fmla="*/ 6196 h 84295"/>
                <a:gd name="csX3" fmla="*/ 64193 w 84335"/>
                <a:gd name="csY3" fmla="*/ 32458 h 84295"/>
                <a:gd name="csX4" fmla="*/ 83195 w 84335"/>
                <a:gd name="csY4" fmla="*/ 78100 h 8429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84335" h="84295">
                  <a:moveTo>
                    <a:pt x="83195" y="78100"/>
                  </a:moveTo>
                  <a:cubicBezTo>
                    <a:pt x="76375" y="92975"/>
                    <a:pt x="44806" y="79832"/>
                    <a:pt x="20142" y="51837"/>
                  </a:cubicBezTo>
                  <a:cubicBezTo>
                    <a:pt x="4771" y="34395"/>
                    <a:pt x="-3103" y="15464"/>
                    <a:pt x="1141" y="6196"/>
                  </a:cubicBezTo>
                  <a:cubicBezTo>
                    <a:pt x="7960" y="-8679"/>
                    <a:pt x="39530" y="4463"/>
                    <a:pt x="64193" y="32458"/>
                  </a:cubicBezTo>
                  <a:cubicBezTo>
                    <a:pt x="79565" y="49900"/>
                    <a:pt x="87439" y="68831"/>
                    <a:pt x="83195" y="78100"/>
                  </a:cubicBezTo>
                  <a:close/>
                </a:path>
              </a:pathLst>
            </a:custGeom>
            <a:grpFill/>
            <a:ln w="7868" cap="flat">
              <a:noFill/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86" name="フリーフォーム: 図形 185">
              <a:extLst>
                <a:ext uri="{FF2B5EF4-FFF2-40B4-BE49-F238E27FC236}">
                  <a16:creationId xmlns:a16="http://schemas.microsoft.com/office/drawing/2014/main" id="{B6BE6D8B-4B7D-9E9A-D21E-7D361A48EDB6}"/>
                </a:ext>
              </a:extLst>
            </p:cNvPr>
            <p:cNvSpPr/>
            <p:nvPr/>
          </p:nvSpPr>
          <p:spPr>
            <a:xfrm>
              <a:off x="14924419" y="4517125"/>
              <a:ext cx="110187" cy="110190"/>
            </a:xfrm>
            <a:custGeom>
              <a:avLst/>
              <a:gdLst>
                <a:gd name="csX0" fmla="*/ 95457 w 110187"/>
                <a:gd name="csY0" fmla="*/ 14745 h 110190"/>
                <a:gd name="csX1" fmla="*/ 14726 w 110187"/>
                <a:gd name="csY1" fmla="*/ 95445 h 110190"/>
                <a:gd name="csX2" fmla="*/ 95457 w 110187"/>
                <a:gd name="csY2" fmla="*/ 14745 h 11019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</a:cxnLst>
              <a:rect l="l" t="t" r="r" b="b"/>
              <a:pathLst>
                <a:path w="110187" h="110190">
                  <a:moveTo>
                    <a:pt x="95457" y="14745"/>
                  </a:moveTo>
                  <a:cubicBezTo>
                    <a:pt x="140367" y="73719"/>
                    <a:pt x="73692" y="140378"/>
                    <a:pt x="14726" y="95445"/>
                  </a:cubicBezTo>
                  <a:cubicBezTo>
                    <a:pt x="-30175" y="36471"/>
                    <a:pt x="36500" y="-30188"/>
                    <a:pt x="95457" y="14745"/>
                  </a:cubicBezTo>
                  <a:close/>
                </a:path>
              </a:pathLst>
            </a:custGeom>
            <a:grpFill/>
            <a:ln w="7868" cap="flat">
              <a:noFill/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87" name="フリーフォーム: 図形 186">
              <a:extLst>
                <a:ext uri="{FF2B5EF4-FFF2-40B4-BE49-F238E27FC236}">
                  <a16:creationId xmlns:a16="http://schemas.microsoft.com/office/drawing/2014/main" id="{D8B2300E-91C5-849F-FBC7-140029D37257}"/>
                </a:ext>
              </a:extLst>
            </p:cNvPr>
            <p:cNvSpPr/>
            <p:nvPr/>
          </p:nvSpPr>
          <p:spPr>
            <a:xfrm>
              <a:off x="15892557" y="5611675"/>
              <a:ext cx="110184" cy="110183"/>
            </a:xfrm>
            <a:custGeom>
              <a:avLst/>
              <a:gdLst>
                <a:gd name="csX0" fmla="*/ 109518 w 110184"/>
                <a:gd name="csY0" fmla="*/ 46390 h 110183"/>
                <a:gd name="csX1" fmla="*/ 46371 w 110184"/>
                <a:gd name="csY1" fmla="*/ 109514 h 110183"/>
                <a:gd name="csX2" fmla="*/ 667 w 110184"/>
                <a:gd name="csY2" fmla="*/ 63793 h 110183"/>
                <a:gd name="csX3" fmla="*/ 63813 w 110184"/>
                <a:gd name="csY3" fmla="*/ 670 h 110183"/>
                <a:gd name="csX4" fmla="*/ 109518 w 110184"/>
                <a:gd name="csY4" fmla="*/ 46390 h 11018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110184" h="110183">
                  <a:moveTo>
                    <a:pt x="109518" y="46390"/>
                  </a:moveTo>
                  <a:cubicBezTo>
                    <a:pt x="115211" y="83622"/>
                    <a:pt x="83602" y="115223"/>
                    <a:pt x="46371" y="109514"/>
                  </a:cubicBezTo>
                  <a:cubicBezTo>
                    <a:pt x="23172" y="105954"/>
                    <a:pt x="4210" y="86992"/>
                    <a:pt x="667" y="63793"/>
                  </a:cubicBezTo>
                  <a:cubicBezTo>
                    <a:pt x="-5027" y="26562"/>
                    <a:pt x="26582" y="-5039"/>
                    <a:pt x="63813" y="670"/>
                  </a:cubicBezTo>
                  <a:cubicBezTo>
                    <a:pt x="87012" y="4222"/>
                    <a:pt x="105974" y="23184"/>
                    <a:pt x="109518" y="46390"/>
                  </a:cubicBezTo>
                  <a:close/>
                </a:path>
              </a:pathLst>
            </a:custGeom>
            <a:grpFill/>
            <a:ln w="7868" cap="flat">
              <a:noFill/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88" name="フリーフォーム: 図形 187">
              <a:extLst>
                <a:ext uri="{FF2B5EF4-FFF2-40B4-BE49-F238E27FC236}">
                  <a16:creationId xmlns:a16="http://schemas.microsoft.com/office/drawing/2014/main" id="{6EA790C5-F4EE-C0C4-3E61-E1C43A63595B}"/>
                </a:ext>
              </a:extLst>
            </p:cNvPr>
            <p:cNvSpPr/>
            <p:nvPr/>
          </p:nvSpPr>
          <p:spPr>
            <a:xfrm rot="-2700000">
              <a:off x="14033756" y="5620197"/>
              <a:ext cx="110196" cy="45404"/>
            </a:xfrm>
            <a:custGeom>
              <a:avLst/>
              <a:gdLst>
                <a:gd name="csX0" fmla="*/ 110197 w 110196"/>
                <a:gd name="csY0" fmla="*/ 22702 h 45404"/>
                <a:gd name="csX1" fmla="*/ 55098 w 110196"/>
                <a:gd name="csY1" fmla="*/ 45405 h 45404"/>
                <a:gd name="csX2" fmla="*/ 0 w 110196"/>
                <a:gd name="csY2" fmla="*/ 22702 h 45404"/>
                <a:gd name="csX3" fmla="*/ 55098 w 110196"/>
                <a:gd name="csY3" fmla="*/ 0 h 45404"/>
                <a:gd name="csX4" fmla="*/ 110197 w 110196"/>
                <a:gd name="csY4" fmla="*/ 22702 h 4540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110196" h="45404">
                  <a:moveTo>
                    <a:pt x="110197" y="22702"/>
                  </a:moveTo>
                  <a:cubicBezTo>
                    <a:pt x="110197" y="35241"/>
                    <a:pt x="85528" y="45405"/>
                    <a:pt x="55098" y="45405"/>
                  </a:cubicBezTo>
                  <a:cubicBezTo>
                    <a:pt x="24668" y="45405"/>
                    <a:pt x="0" y="35241"/>
                    <a:pt x="0" y="22702"/>
                  </a:cubicBezTo>
                  <a:cubicBezTo>
                    <a:pt x="0" y="10164"/>
                    <a:pt x="24668" y="0"/>
                    <a:pt x="55098" y="0"/>
                  </a:cubicBezTo>
                  <a:cubicBezTo>
                    <a:pt x="85528" y="0"/>
                    <a:pt x="110197" y="10164"/>
                    <a:pt x="110197" y="22702"/>
                  </a:cubicBezTo>
                  <a:close/>
                </a:path>
              </a:pathLst>
            </a:custGeom>
            <a:grpFill/>
            <a:ln w="7868" cap="flat">
              <a:noFill/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89" name="フリーフォーム: 図形 188">
              <a:extLst>
                <a:ext uri="{FF2B5EF4-FFF2-40B4-BE49-F238E27FC236}">
                  <a16:creationId xmlns:a16="http://schemas.microsoft.com/office/drawing/2014/main" id="{30D9A3A4-56ED-B0D4-7CCA-AEC3E73DFE8D}"/>
                </a:ext>
              </a:extLst>
            </p:cNvPr>
            <p:cNvSpPr/>
            <p:nvPr/>
          </p:nvSpPr>
          <p:spPr>
            <a:xfrm rot="-2700000">
              <a:off x="14353107" y="5047222"/>
              <a:ext cx="110196" cy="45404"/>
            </a:xfrm>
            <a:custGeom>
              <a:avLst/>
              <a:gdLst>
                <a:gd name="csX0" fmla="*/ 110197 w 110196"/>
                <a:gd name="csY0" fmla="*/ 22702 h 45404"/>
                <a:gd name="csX1" fmla="*/ 55098 w 110196"/>
                <a:gd name="csY1" fmla="*/ 45405 h 45404"/>
                <a:gd name="csX2" fmla="*/ 0 w 110196"/>
                <a:gd name="csY2" fmla="*/ 22702 h 45404"/>
                <a:gd name="csX3" fmla="*/ 55098 w 110196"/>
                <a:gd name="csY3" fmla="*/ 0 h 45404"/>
                <a:gd name="csX4" fmla="*/ 110197 w 110196"/>
                <a:gd name="csY4" fmla="*/ 22702 h 4540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110196" h="45404">
                  <a:moveTo>
                    <a:pt x="110197" y="22702"/>
                  </a:moveTo>
                  <a:cubicBezTo>
                    <a:pt x="110197" y="35241"/>
                    <a:pt x="85528" y="45405"/>
                    <a:pt x="55098" y="45405"/>
                  </a:cubicBezTo>
                  <a:cubicBezTo>
                    <a:pt x="24668" y="45405"/>
                    <a:pt x="0" y="35241"/>
                    <a:pt x="0" y="22702"/>
                  </a:cubicBezTo>
                  <a:cubicBezTo>
                    <a:pt x="0" y="10164"/>
                    <a:pt x="24668" y="0"/>
                    <a:pt x="55098" y="0"/>
                  </a:cubicBezTo>
                  <a:cubicBezTo>
                    <a:pt x="85528" y="0"/>
                    <a:pt x="110197" y="10164"/>
                    <a:pt x="110197" y="22702"/>
                  </a:cubicBezTo>
                  <a:close/>
                </a:path>
              </a:pathLst>
            </a:custGeom>
            <a:grpFill/>
            <a:ln w="7868" cap="flat">
              <a:noFill/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0" name="フリーフォーム: 図形 189">
              <a:extLst>
                <a:ext uri="{FF2B5EF4-FFF2-40B4-BE49-F238E27FC236}">
                  <a16:creationId xmlns:a16="http://schemas.microsoft.com/office/drawing/2014/main" id="{F272D8A9-07AE-7576-0F00-0C5E651EB291}"/>
                </a:ext>
              </a:extLst>
            </p:cNvPr>
            <p:cNvSpPr/>
            <p:nvPr/>
          </p:nvSpPr>
          <p:spPr>
            <a:xfrm rot="-2700000">
              <a:off x="15677642" y="5631007"/>
              <a:ext cx="110196" cy="45404"/>
            </a:xfrm>
            <a:custGeom>
              <a:avLst/>
              <a:gdLst>
                <a:gd name="csX0" fmla="*/ 110197 w 110196"/>
                <a:gd name="csY0" fmla="*/ 22702 h 45404"/>
                <a:gd name="csX1" fmla="*/ 55099 w 110196"/>
                <a:gd name="csY1" fmla="*/ 45405 h 45404"/>
                <a:gd name="csX2" fmla="*/ 0 w 110196"/>
                <a:gd name="csY2" fmla="*/ 22702 h 45404"/>
                <a:gd name="csX3" fmla="*/ 55099 w 110196"/>
                <a:gd name="csY3" fmla="*/ 0 h 45404"/>
                <a:gd name="csX4" fmla="*/ 110197 w 110196"/>
                <a:gd name="csY4" fmla="*/ 22702 h 4540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110196" h="45404">
                  <a:moveTo>
                    <a:pt x="110197" y="22702"/>
                  </a:moveTo>
                  <a:cubicBezTo>
                    <a:pt x="110197" y="35241"/>
                    <a:pt x="85528" y="45405"/>
                    <a:pt x="55099" y="45405"/>
                  </a:cubicBezTo>
                  <a:cubicBezTo>
                    <a:pt x="24669" y="45405"/>
                    <a:pt x="0" y="35241"/>
                    <a:pt x="0" y="22702"/>
                  </a:cubicBezTo>
                  <a:cubicBezTo>
                    <a:pt x="0" y="10164"/>
                    <a:pt x="24669" y="0"/>
                    <a:pt x="55099" y="0"/>
                  </a:cubicBezTo>
                  <a:cubicBezTo>
                    <a:pt x="85528" y="0"/>
                    <a:pt x="110197" y="10164"/>
                    <a:pt x="110197" y="22702"/>
                  </a:cubicBezTo>
                  <a:close/>
                </a:path>
              </a:pathLst>
            </a:custGeom>
            <a:grpFill/>
            <a:ln w="7868" cap="flat">
              <a:noFill/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1" name="フリーフォーム: 図形 190">
              <a:extLst>
                <a:ext uri="{FF2B5EF4-FFF2-40B4-BE49-F238E27FC236}">
                  <a16:creationId xmlns:a16="http://schemas.microsoft.com/office/drawing/2014/main" id="{5CABE041-C454-C8D2-7117-D70B1E35FDAF}"/>
                </a:ext>
              </a:extLst>
            </p:cNvPr>
            <p:cNvSpPr/>
            <p:nvPr/>
          </p:nvSpPr>
          <p:spPr>
            <a:xfrm rot="-2700000">
              <a:off x="14765049" y="6630605"/>
              <a:ext cx="110196" cy="45404"/>
            </a:xfrm>
            <a:custGeom>
              <a:avLst/>
              <a:gdLst>
                <a:gd name="csX0" fmla="*/ 110197 w 110196"/>
                <a:gd name="csY0" fmla="*/ 22702 h 45404"/>
                <a:gd name="csX1" fmla="*/ 55098 w 110196"/>
                <a:gd name="csY1" fmla="*/ 45405 h 45404"/>
                <a:gd name="csX2" fmla="*/ 0 w 110196"/>
                <a:gd name="csY2" fmla="*/ 22702 h 45404"/>
                <a:gd name="csX3" fmla="*/ 55098 w 110196"/>
                <a:gd name="csY3" fmla="*/ 0 h 45404"/>
                <a:gd name="csX4" fmla="*/ 110197 w 110196"/>
                <a:gd name="csY4" fmla="*/ 22702 h 4540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110196" h="45404">
                  <a:moveTo>
                    <a:pt x="110197" y="22702"/>
                  </a:moveTo>
                  <a:cubicBezTo>
                    <a:pt x="110197" y="35241"/>
                    <a:pt x="85528" y="45405"/>
                    <a:pt x="55098" y="45405"/>
                  </a:cubicBezTo>
                  <a:cubicBezTo>
                    <a:pt x="24668" y="45405"/>
                    <a:pt x="0" y="35241"/>
                    <a:pt x="0" y="22702"/>
                  </a:cubicBezTo>
                  <a:cubicBezTo>
                    <a:pt x="0" y="10164"/>
                    <a:pt x="24668" y="0"/>
                    <a:pt x="55098" y="0"/>
                  </a:cubicBezTo>
                  <a:cubicBezTo>
                    <a:pt x="85528" y="0"/>
                    <a:pt x="110197" y="10164"/>
                    <a:pt x="110197" y="22702"/>
                  </a:cubicBezTo>
                  <a:close/>
                </a:path>
              </a:pathLst>
            </a:custGeom>
            <a:grpFill/>
            <a:ln w="7868" cap="flat">
              <a:noFill/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2" name="フリーフォーム: 図形 191">
              <a:extLst>
                <a:ext uri="{FF2B5EF4-FFF2-40B4-BE49-F238E27FC236}">
                  <a16:creationId xmlns:a16="http://schemas.microsoft.com/office/drawing/2014/main" id="{61E76990-D2C5-DF41-F74A-6C4F99BE8949}"/>
                </a:ext>
              </a:extLst>
            </p:cNvPr>
            <p:cNvSpPr/>
            <p:nvPr/>
          </p:nvSpPr>
          <p:spPr>
            <a:xfrm>
              <a:off x="15049304" y="5648403"/>
              <a:ext cx="110182" cy="110182"/>
            </a:xfrm>
            <a:custGeom>
              <a:avLst/>
              <a:gdLst>
                <a:gd name="csX0" fmla="*/ 110182 w 110182"/>
                <a:gd name="csY0" fmla="*/ 55091 h 110182"/>
                <a:gd name="csX1" fmla="*/ 55091 w 110182"/>
                <a:gd name="csY1" fmla="*/ 110182 h 110182"/>
                <a:gd name="csX2" fmla="*/ 1 w 110182"/>
                <a:gd name="csY2" fmla="*/ 55091 h 110182"/>
                <a:gd name="csX3" fmla="*/ 55091 w 110182"/>
                <a:gd name="csY3" fmla="*/ 0 h 110182"/>
                <a:gd name="csX4" fmla="*/ 110182 w 110182"/>
                <a:gd name="csY4" fmla="*/ 55091 h 11018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110182" h="110182">
                  <a:moveTo>
                    <a:pt x="110182" y="55091"/>
                  </a:moveTo>
                  <a:cubicBezTo>
                    <a:pt x="110182" y="85517"/>
                    <a:pt x="85517" y="110182"/>
                    <a:pt x="55091" y="110182"/>
                  </a:cubicBezTo>
                  <a:cubicBezTo>
                    <a:pt x="24666" y="110182"/>
                    <a:pt x="1" y="85517"/>
                    <a:pt x="1" y="55091"/>
                  </a:cubicBezTo>
                  <a:cubicBezTo>
                    <a:pt x="1" y="24665"/>
                    <a:pt x="24666" y="0"/>
                    <a:pt x="55091" y="0"/>
                  </a:cubicBezTo>
                  <a:cubicBezTo>
                    <a:pt x="85517" y="0"/>
                    <a:pt x="110182" y="24665"/>
                    <a:pt x="110182" y="55091"/>
                  </a:cubicBezTo>
                  <a:close/>
                </a:path>
              </a:pathLst>
            </a:custGeom>
            <a:grpFill/>
            <a:ln w="7868" cap="flat">
              <a:noFill/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3" name="フリーフォーム: 図形 192">
              <a:extLst>
                <a:ext uri="{FF2B5EF4-FFF2-40B4-BE49-F238E27FC236}">
                  <a16:creationId xmlns:a16="http://schemas.microsoft.com/office/drawing/2014/main" id="{BE1216F3-6AA2-3172-2194-EEDF17ED182C}"/>
                </a:ext>
              </a:extLst>
            </p:cNvPr>
            <p:cNvSpPr/>
            <p:nvPr/>
          </p:nvSpPr>
          <p:spPr>
            <a:xfrm>
              <a:off x="13294011" y="9328713"/>
              <a:ext cx="110182" cy="110182"/>
            </a:xfrm>
            <a:custGeom>
              <a:avLst/>
              <a:gdLst>
                <a:gd name="csX0" fmla="*/ 110182 w 110182"/>
                <a:gd name="csY0" fmla="*/ 55091 h 110182"/>
                <a:gd name="csX1" fmla="*/ 55091 w 110182"/>
                <a:gd name="csY1" fmla="*/ 110182 h 110182"/>
                <a:gd name="csX2" fmla="*/ 0 w 110182"/>
                <a:gd name="csY2" fmla="*/ 55091 h 110182"/>
                <a:gd name="csX3" fmla="*/ 55091 w 110182"/>
                <a:gd name="csY3" fmla="*/ 0 h 110182"/>
                <a:gd name="csX4" fmla="*/ 110182 w 110182"/>
                <a:gd name="csY4" fmla="*/ 55091 h 11018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110182" h="110182">
                  <a:moveTo>
                    <a:pt x="110182" y="55091"/>
                  </a:moveTo>
                  <a:cubicBezTo>
                    <a:pt x="110182" y="85517"/>
                    <a:pt x="85517" y="110182"/>
                    <a:pt x="55091" y="110182"/>
                  </a:cubicBezTo>
                  <a:cubicBezTo>
                    <a:pt x="24665" y="110182"/>
                    <a:pt x="0" y="85517"/>
                    <a:pt x="0" y="55091"/>
                  </a:cubicBezTo>
                  <a:cubicBezTo>
                    <a:pt x="0" y="24665"/>
                    <a:pt x="24665" y="0"/>
                    <a:pt x="55091" y="0"/>
                  </a:cubicBezTo>
                  <a:cubicBezTo>
                    <a:pt x="85517" y="0"/>
                    <a:pt x="110182" y="24665"/>
                    <a:pt x="110182" y="55091"/>
                  </a:cubicBezTo>
                  <a:close/>
                </a:path>
              </a:pathLst>
            </a:custGeom>
            <a:grpFill/>
            <a:ln w="7868" cap="flat">
              <a:noFill/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4" name="フリーフォーム: 図形 193">
              <a:extLst>
                <a:ext uri="{FF2B5EF4-FFF2-40B4-BE49-F238E27FC236}">
                  <a16:creationId xmlns:a16="http://schemas.microsoft.com/office/drawing/2014/main" id="{703B0BF2-3B08-4A60-D96B-0B4AB5A3C7F4}"/>
                </a:ext>
              </a:extLst>
            </p:cNvPr>
            <p:cNvSpPr/>
            <p:nvPr/>
          </p:nvSpPr>
          <p:spPr>
            <a:xfrm>
              <a:off x="15485001" y="5332519"/>
              <a:ext cx="110189" cy="110187"/>
            </a:xfrm>
            <a:custGeom>
              <a:avLst/>
              <a:gdLst>
                <a:gd name="csX0" fmla="*/ 109521 w 110189"/>
                <a:gd name="csY0" fmla="*/ 46390 h 110187"/>
                <a:gd name="csX1" fmla="*/ 46398 w 110189"/>
                <a:gd name="csY1" fmla="*/ 109521 h 110187"/>
                <a:gd name="csX2" fmla="*/ 670 w 110189"/>
                <a:gd name="csY2" fmla="*/ 63817 h 110187"/>
                <a:gd name="csX3" fmla="*/ 63817 w 110189"/>
                <a:gd name="csY3" fmla="*/ 670 h 110187"/>
                <a:gd name="csX4" fmla="*/ 109521 w 110189"/>
                <a:gd name="csY4" fmla="*/ 46390 h 11018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110189" h="110187">
                  <a:moveTo>
                    <a:pt x="109521" y="46390"/>
                  </a:moveTo>
                  <a:cubicBezTo>
                    <a:pt x="115223" y="83614"/>
                    <a:pt x="83629" y="115215"/>
                    <a:pt x="46398" y="109521"/>
                  </a:cubicBezTo>
                  <a:cubicBezTo>
                    <a:pt x="23191" y="105978"/>
                    <a:pt x="4229" y="87015"/>
                    <a:pt x="670" y="63817"/>
                  </a:cubicBezTo>
                  <a:cubicBezTo>
                    <a:pt x="-5040" y="26578"/>
                    <a:pt x="26577" y="-5039"/>
                    <a:pt x="63817" y="670"/>
                  </a:cubicBezTo>
                  <a:cubicBezTo>
                    <a:pt x="87015" y="4237"/>
                    <a:pt x="105978" y="23191"/>
                    <a:pt x="109521" y="46390"/>
                  </a:cubicBezTo>
                  <a:close/>
                </a:path>
              </a:pathLst>
            </a:custGeom>
            <a:grpFill/>
            <a:ln w="7868" cap="flat">
              <a:noFill/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5" name="フリーフォーム: 図形 194">
              <a:extLst>
                <a:ext uri="{FF2B5EF4-FFF2-40B4-BE49-F238E27FC236}">
                  <a16:creationId xmlns:a16="http://schemas.microsoft.com/office/drawing/2014/main" id="{F94E3946-581F-3E1C-2BA8-8CC2A336F12C}"/>
                </a:ext>
              </a:extLst>
            </p:cNvPr>
            <p:cNvSpPr/>
            <p:nvPr/>
          </p:nvSpPr>
          <p:spPr>
            <a:xfrm>
              <a:off x="12710909" y="8486630"/>
              <a:ext cx="84336" cy="84295"/>
            </a:xfrm>
            <a:custGeom>
              <a:avLst/>
              <a:gdLst>
                <a:gd name="csX0" fmla="*/ 83195 w 84336"/>
                <a:gd name="csY0" fmla="*/ 78099 h 84295"/>
                <a:gd name="csX1" fmla="*/ 20143 w 84336"/>
                <a:gd name="csY1" fmla="*/ 51837 h 84295"/>
                <a:gd name="csX2" fmla="*/ 1141 w 84336"/>
                <a:gd name="csY2" fmla="*/ 6196 h 84295"/>
                <a:gd name="csX3" fmla="*/ 64193 w 84336"/>
                <a:gd name="csY3" fmla="*/ 32458 h 84295"/>
                <a:gd name="csX4" fmla="*/ 83195 w 84336"/>
                <a:gd name="csY4" fmla="*/ 78099 h 8429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84336" h="84295">
                  <a:moveTo>
                    <a:pt x="83195" y="78099"/>
                  </a:moveTo>
                  <a:cubicBezTo>
                    <a:pt x="76376" y="92974"/>
                    <a:pt x="44806" y="79832"/>
                    <a:pt x="20143" y="51837"/>
                  </a:cubicBezTo>
                  <a:cubicBezTo>
                    <a:pt x="4771" y="34395"/>
                    <a:pt x="-3103" y="15465"/>
                    <a:pt x="1141" y="6196"/>
                  </a:cubicBezTo>
                  <a:cubicBezTo>
                    <a:pt x="7960" y="-8680"/>
                    <a:pt x="39530" y="4463"/>
                    <a:pt x="64193" y="32458"/>
                  </a:cubicBezTo>
                  <a:cubicBezTo>
                    <a:pt x="79565" y="49900"/>
                    <a:pt x="87440" y="68831"/>
                    <a:pt x="83195" y="78099"/>
                  </a:cubicBezTo>
                  <a:close/>
                </a:path>
              </a:pathLst>
            </a:custGeom>
            <a:grpFill/>
            <a:ln w="7868" cap="flat">
              <a:noFill/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6" name="フリーフォーム: 図形 195">
              <a:extLst>
                <a:ext uri="{FF2B5EF4-FFF2-40B4-BE49-F238E27FC236}">
                  <a16:creationId xmlns:a16="http://schemas.microsoft.com/office/drawing/2014/main" id="{E91AF6D2-D9ED-D61A-E717-16B892C3180D}"/>
                </a:ext>
              </a:extLst>
            </p:cNvPr>
            <p:cNvSpPr/>
            <p:nvPr/>
          </p:nvSpPr>
          <p:spPr>
            <a:xfrm>
              <a:off x="15343525" y="6045081"/>
              <a:ext cx="110182" cy="110182"/>
            </a:xfrm>
            <a:custGeom>
              <a:avLst/>
              <a:gdLst>
                <a:gd name="csX0" fmla="*/ 110182 w 110182"/>
                <a:gd name="csY0" fmla="*/ 55091 h 110182"/>
                <a:gd name="csX1" fmla="*/ 55091 w 110182"/>
                <a:gd name="csY1" fmla="*/ 110182 h 110182"/>
                <a:gd name="csX2" fmla="*/ 0 w 110182"/>
                <a:gd name="csY2" fmla="*/ 55091 h 110182"/>
                <a:gd name="csX3" fmla="*/ 55091 w 110182"/>
                <a:gd name="csY3" fmla="*/ 0 h 110182"/>
                <a:gd name="csX4" fmla="*/ 110182 w 110182"/>
                <a:gd name="csY4" fmla="*/ 55091 h 11018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110182" h="110182">
                  <a:moveTo>
                    <a:pt x="110182" y="55091"/>
                  </a:moveTo>
                  <a:cubicBezTo>
                    <a:pt x="110182" y="85517"/>
                    <a:pt x="85517" y="110182"/>
                    <a:pt x="55091" y="110182"/>
                  </a:cubicBezTo>
                  <a:cubicBezTo>
                    <a:pt x="24665" y="110182"/>
                    <a:pt x="0" y="85517"/>
                    <a:pt x="0" y="55091"/>
                  </a:cubicBezTo>
                  <a:cubicBezTo>
                    <a:pt x="0" y="24665"/>
                    <a:pt x="24665" y="0"/>
                    <a:pt x="55091" y="0"/>
                  </a:cubicBezTo>
                  <a:cubicBezTo>
                    <a:pt x="85517" y="0"/>
                    <a:pt x="110182" y="24665"/>
                    <a:pt x="110182" y="55091"/>
                  </a:cubicBezTo>
                  <a:close/>
                </a:path>
              </a:pathLst>
            </a:custGeom>
            <a:grpFill/>
            <a:ln w="7868" cap="flat">
              <a:noFill/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7" name="フリーフォーム: 図形 196">
              <a:extLst>
                <a:ext uri="{FF2B5EF4-FFF2-40B4-BE49-F238E27FC236}">
                  <a16:creationId xmlns:a16="http://schemas.microsoft.com/office/drawing/2014/main" id="{C15CD18A-E2ED-8E80-D009-AFB2C30E30CD}"/>
                </a:ext>
              </a:extLst>
            </p:cNvPr>
            <p:cNvSpPr/>
            <p:nvPr/>
          </p:nvSpPr>
          <p:spPr>
            <a:xfrm>
              <a:off x="13297302" y="7102893"/>
              <a:ext cx="110182" cy="110182"/>
            </a:xfrm>
            <a:custGeom>
              <a:avLst/>
              <a:gdLst>
                <a:gd name="csX0" fmla="*/ 110182 w 110182"/>
                <a:gd name="csY0" fmla="*/ 55091 h 110182"/>
                <a:gd name="csX1" fmla="*/ 55091 w 110182"/>
                <a:gd name="csY1" fmla="*/ 110182 h 110182"/>
                <a:gd name="csX2" fmla="*/ 0 w 110182"/>
                <a:gd name="csY2" fmla="*/ 55091 h 110182"/>
                <a:gd name="csX3" fmla="*/ 55091 w 110182"/>
                <a:gd name="csY3" fmla="*/ 0 h 110182"/>
                <a:gd name="csX4" fmla="*/ 110182 w 110182"/>
                <a:gd name="csY4" fmla="*/ 55091 h 11018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110182" h="110182">
                  <a:moveTo>
                    <a:pt x="110182" y="55091"/>
                  </a:moveTo>
                  <a:cubicBezTo>
                    <a:pt x="110182" y="85517"/>
                    <a:pt x="85517" y="110182"/>
                    <a:pt x="55091" y="110182"/>
                  </a:cubicBezTo>
                  <a:cubicBezTo>
                    <a:pt x="24665" y="110182"/>
                    <a:pt x="0" y="85517"/>
                    <a:pt x="0" y="55091"/>
                  </a:cubicBezTo>
                  <a:cubicBezTo>
                    <a:pt x="0" y="24665"/>
                    <a:pt x="24665" y="0"/>
                    <a:pt x="55091" y="0"/>
                  </a:cubicBezTo>
                  <a:cubicBezTo>
                    <a:pt x="85517" y="0"/>
                    <a:pt x="110182" y="24665"/>
                    <a:pt x="110182" y="55091"/>
                  </a:cubicBezTo>
                  <a:close/>
                </a:path>
              </a:pathLst>
            </a:custGeom>
            <a:grpFill/>
            <a:ln w="7868" cap="flat">
              <a:noFill/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8" name="フリーフォーム: 図形 197">
              <a:extLst>
                <a:ext uri="{FF2B5EF4-FFF2-40B4-BE49-F238E27FC236}">
                  <a16:creationId xmlns:a16="http://schemas.microsoft.com/office/drawing/2014/main" id="{A27452FF-FCB6-AD08-9503-CA4823E9995A}"/>
                </a:ext>
              </a:extLst>
            </p:cNvPr>
            <p:cNvSpPr/>
            <p:nvPr/>
          </p:nvSpPr>
          <p:spPr>
            <a:xfrm>
              <a:off x="15490055" y="4480400"/>
              <a:ext cx="110189" cy="110187"/>
            </a:xfrm>
            <a:custGeom>
              <a:avLst/>
              <a:gdLst>
                <a:gd name="csX0" fmla="*/ 109523 w 110189"/>
                <a:gd name="csY0" fmla="*/ 46392 h 110187"/>
                <a:gd name="csX1" fmla="*/ 46400 w 110189"/>
                <a:gd name="csY1" fmla="*/ 109523 h 110187"/>
                <a:gd name="csX2" fmla="*/ 671 w 110189"/>
                <a:gd name="csY2" fmla="*/ 63826 h 110187"/>
                <a:gd name="csX3" fmla="*/ 63819 w 110189"/>
                <a:gd name="csY3" fmla="*/ 671 h 110187"/>
                <a:gd name="csX4" fmla="*/ 109523 w 110189"/>
                <a:gd name="csY4" fmla="*/ 46392 h 11018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110189" h="110187">
                  <a:moveTo>
                    <a:pt x="109523" y="46392"/>
                  </a:moveTo>
                  <a:cubicBezTo>
                    <a:pt x="115216" y="83615"/>
                    <a:pt x="83631" y="115208"/>
                    <a:pt x="46400" y="109523"/>
                  </a:cubicBezTo>
                  <a:cubicBezTo>
                    <a:pt x="23201" y="105979"/>
                    <a:pt x="4231" y="87025"/>
                    <a:pt x="671" y="63826"/>
                  </a:cubicBezTo>
                  <a:cubicBezTo>
                    <a:pt x="-5045" y="26579"/>
                    <a:pt x="26579" y="-5046"/>
                    <a:pt x="63819" y="671"/>
                  </a:cubicBezTo>
                  <a:cubicBezTo>
                    <a:pt x="87025" y="4231"/>
                    <a:pt x="105980" y="23193"/>
                    <a:pt x="109523" y="46392"/>
                  </a:cubicBezTo>
                  <a:close/>
                </a:path>
              </a:pathLst>
            </a:custGeom>
            <a:grpFill/>
            <a:ln w="7868" cap="flat">
              <a:noFill/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25" name="グラフィックス 3" descr="風船と吹き流しと紙吹雪">
            <a:extLst>
              <a:ext uri="{FF2B5EF4-FFF2-40B4-BE49-F238E27FC236}">
                <a16:creationId xmlns:a16="http://schemas.microsoft.com/office/drawing/2014/main" id="{E1AC9D42-6698-EEC0-A110-FD51138136B4}"/>
              </a:ext>
            </a:extLst>
          </p:cNvPr>
          <p:cNvGrpSpPr/>
          <p:nvPr/>
        </p:nvGrpSpPr>
        <p:grpSpPr>
          <a:xfrm rot="7994213">
            <a:off x="5107911" y="2527614"/>
            <a:ext cx="3098106" cy="5233608"/>
            <a:chOff x="12710909" y="4480400"/>
            <a:chExt cx="3291833" cy="5560868"/>
          </a:xfrm>
          <a:solidFill>
            <a:srgbClr val="FFFFFF">
              <a:alpha val="80000"/>
            </a:srgbClr>
          </a:solidFill>
        </p:grpSpPr>
        <p:sp>
          <p:nvSpPr>
            <p:cNvPr id="126" name="フリーフォーム: 図形 125">
              <a:extLst>
                <a:ext uri="{FF2B5EF4-FFF2-40B4-BE49-F238E27FC236}">
                  <a16:creationId xmlns:a16="http://schemas.microsoft.com/office/drawing/2014/main" id="{0B6B4427-3AF8-3013-CD54-0086F0B3261C}"/>
                </a:ext>
              </a:extLst>
            </p:cNvPr>
            <p:cNvSpPr/>
            <p:nvPr/>
          </p:nvSpPr>
          <p:spPr>
            <a:xfrm>
              <a:off x="14924806" y="9600507"/>
              <a:ext cx="220380" cy="220380"/>
            </a:xfrm>
            <a:custGeom>
              <a:avLst/>
              <a:gdLst>
                <a:gd name="csX0" fmla="*/ 220380 w 220380"/>
                <a:gd name="csY0" fmla="*/ 110190 h 220380"/>
                <a:gd name="csX1" fmla="*/ 110190 w 220380"/>
                <a:gd name="csY1" fmla="*/ 220380 h 220380"/>
                <a:gd name="csX2" fmla="*/ 0 w 220380"/>
                <a:gd name="csY2" fmla="*/ 110190 h 220380"/>
                <a:gd name="csX3" fmla="*/ 110190 w 220380"/>
                <a:gd name="csY3" fmla="*/ 0 h 220380"/>
                <a:gd name="csX4" fmla="*/ 220380 w 220380"/>
                <a:gd name="csY4" fmla="*/ 110190 h 22038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220380" h="220380">
                  <a:moveTo>
                    <a:pt x="220380" y="110190"/>
                  </a:moveTo>
                  <a:cubicBezTo>
                    <a:pt x="220380" y="171047"/>
                    <a:pt x="171046" y="220380"/>
                    <a:pt x="110190" y="220380"/>
                  </a:cubicBezTo>
                  <a:cubicBezTo>
                    <a:pt x="49333" y="220380"/>
                    <a:pt x="0" y="171046"/>
                    <a:pt x="0" y="110190"/>
                  </a:cubicBezTo>
                  <a:cubicBezTo>
                    <a:pt x="0" y="49334"/>
                    <a:pt x="49334" y="0"/>
                    <a:pt x="110190" y="0"/>
                  </a:cubicBezTo>
                  <a:cubicBezTo>
                    <a:pt x="171047" y="0"/>
                    <a:pt x="220380" y="49334"/>
                    <a:pt x="220380" y="110190"/>
                  </a:cubicBezTo>
                  <a:close/>
                </a:path>
              </a:pathLst>
            </a:custGeom>
            <a:grpFill/>
            <a:ln w="7868" cap="flat">
              <a:noFill/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7" name="フリーフォーム: 図形 126">
              <a:extLst>
                <a:ext uri="{FF2B5EF4-FFF2-40B4-BE49-F238E27FC236}">
                  <a16:creationId xmlns:a16="http://schemas.microsoft.com/office/drawing/2014/main" id="{A1F605E2-BFA8-472E-0C56-8E255771B873}"/>
                </a:ext>
              </a:extLst>
            </p:cNvPr>
            <p:cNvSpPr/>
            <p:nvPr/>
          </p:nvSpPr>
          <p:spPr>
            <a:xfrm>
              <a:off x="14255948" y="6214040"/>
              <a:ext cx="110182" cy="110182"/>
            </a:xfrm>
            <a:custGeom>
              <a:avLst/>
              <a:gdLst>
                <a:gd name="csX0" fmla="*/ 110182 w 110182"/>
                <a:gd name="csY0" fmla="*/ 55091 h 110182"/>
                <a:gd name="csX1" fmla="*/ 55091 w 110182"/>
                <a:gd name="csY1" fmla="*/ 110182 h 110182"/>
                <a:gd name="csX2" fmla="*/ 0 w 110182"/>
                <a:gd name="csY2" fmla="*/ 55091 h 110182"/>
                <a:gd name="csX3" fmla="*/ 55091 w 110182"/>
                <a:gd name="csY3" fmla="*/ 0 h 110182"/>
                <a:gd name="csX4" fmla="*/ 110182 w 110182"/>
                <a:gd name="csY4" fmla="*/ 55091 h 11018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110182" h="110182">
                  <a:moveTo>
                    <a:pt x="110182" y="55091"/>
                  </a:moveTo>
                  <a:cubicBezTo>
                    <a:pt x="110182" y="85517"/>
                    <a:pt x="85517" y="110182"/>
                    <a:pt x="55091" y="110182"/>
                  </a:cubicBezTo>
                  <a:cubicBezTo>
                    <a:pt x="24665" y="110182"/>
                    <a:pt x="0" y="85517"/>
                    <a:pt x="0" y="55091"/>
                  </a:cubicBezTo>
                  <a:cubicBezTo>
                    <a:pt x="0" y="24665"/>
                    <a:pt x="24665" y="0"/>
                    <a:pt x="55091" y="0"/>
                  </a:cubicBezTo>
                  <a:cubicBezTo>
                    <a:pt x="85517" y="0"/>
                    <a:pt x="110182" y="24665"/>
                    <a:pt x="110182" y="55091"/>
                  </a:cubicBezTo>
                  <a:close/>
                </a:path>
              </a:pathLst>
            </a:custGeom>
            <a:grpFill/>
            <a:ln w="7868" cap="flat">
              <a:noFill/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8" name="フリーフォーム: 図形 127">
              <a:extLst>
                <a:ext uri="{FF2B5EF4-FFF2-40B4-BE49-F238E27FC236}">
                  <a16:creationId xmlns:a16="http://schemas.microsoft.com/office/drawing/2014/main" id="{A8A7E540-C5BF-FD28-C363-77AF7FD3EC5C}"/>
                </a:ext>
              </a:extLst>
            </p:cNvPr>
            <p:cNvSpPr/>
            <p:nvPr/>
          </p:nvSpPr>
          <p:spPr>
            <a:xfrm>
              <a:off x="15145186" y="7418768"/>
              <a:ext cx="110189" cy="110188"/>
            </a:xfrm>
            <a:custGeom>
              <a:avLst/>
              <a:gdLst>
                <a:gd name="csX0" fmla="*/ 109521 w 110189"/>
                <a:gd name="csY0" fmla="*/ 46390 h 110188"/>
                <a:gd name="csX1" fmla="*/ 46398 w 110189"/>
                <a:gd name="csY1" fmla="*/ 109521 h 110188"/>
                <a:gd name="csX2" fmla="*/ 670 w 110189"/>
                <a:gd name="csY2" fmla="*/ 63817 h 110188"/>
                <a:gd name="csX3" fmla="*/ 63817 w 110189"/>
                <a:gd name="csY3" fmla="*/ 670 h 110188"/>
                <a:gd name="csX4" fmla="*/ 109521 w 110189"/>
                <a:gd name="csY4" fmla="*/ 46390 h 11018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110189" h="110188">
                  <a:moveTo>
                    <a:pt x="109521" y="46390"/>
                  </a:moveTo>
                  <a:cubicBezTo>
                    <a:pt x="115222" y="83614"/>
                    <a:pt x="83630" y="115215"/>
                    <a:pt x="46398" y="109521"/>
                  </a:cubicBezTo>
                  <a:cubicBezTo>
                    <a:pt x="23199" y="105978"/>
                    <a:pt x="4229" y="87016"/>
                    <a:pt x="670" y="63817"/>
                  </a:cubicBezTo>
                  <a:cubicBezTo>
                    <a:pt x="-5039" y="26577"/>
                    <a:pt x="26577" y="-5039"/>
                    <a:pt x="63817" y="670"/>
                  </a:cubicBezTo>
                  <a:cubicBezTo>
                    <a:pt x="87008" y="4229"/>
                    <a:pt x="105970" y="23191"/>
                    <a:pt x="109521" y="46390"/>
                  </a:cubicBezTo>
                  <a:close/>
                </a:path>
              </a:pathLst>
            </a:custGeom>
            <a:grpFill/>
            <a:ln w="7868" cap="flat">
              <a:noFill/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9" name="フリーフォーム: 図形 128">
              <a:extLst>
                <a:ext uri="{FF2B5EF4-FFF2-40B4-BE49-F238E27FC236}">
                  <a16:creationId xmlns:a16="http://schemas.microsoft.com/office/drawing/2014/main" id="{D6FF0B2C-5685-BFE7-6752-06CDABEB3CAA}"/>
                </a:ext>
              </a:extLst>
            </p:cNvPr>
            <p:cNvSpPr/>
            <p:nvPr/>
          </p:nvSpPr>
          <p:spPr>
            <a:xfrm>
              <a:off x="15556558" y="7683215"/>
              <a:ext cx="220377" cy="220382"/>
            </a:xfrm>
            <a:custGeom>
              <a:avLst/>
              <a:gdLst>
                <a:gd name="csX0" fmla="*/ 219042 w 220377"/>
                <a:gd name="csY0" fmla="*/ 92780 h 220382"/>
                <a:gd name="csX1" fmla="*/ 92796 w 220377"/>
                <a:gd name="csY1" fmla="*/ 219051 h 220382"/>
                <a:gd name="csX2" fmla="*/ 1340 w 220377"/>
                <a:gd name="csY2" fmla="*/ 127634 h 220382"/>
                <a:gd name="csX3" fmla="*/ 127634 w 220377"/>
                <a:gd name="csY3" fmla="*/ 1340 h 220382"/>
                <a:gd name="csX4" fmla="*/ 219042 w 220377"/>
                <a:gd name="csY4" fmla="*/ 92780 h 22038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220377" h="220382">
                  <a:moveTo>
                    <a:pt x="219042" y="92780"/>
                  </a:moveTo>
                  <a:cubicBezTo>
                    <a:pt x="230437" y="167227"/>
                    <a:pt x="167251" y="230429"/>
                    <a:pt x="92796" y="219051"/>
                  </a:cubicBezTo>
                  <a:cubicBezTo>
                    <a:pt x="46391" y="211956"/>
                    <a:pt x="8458" y="174039"/>
                    <a:pt x="1340" y="127634"/>
                  </a:cubicBezTo>
                  <a:cubicBezTo>
                    <a:pt x="-10079" y="53155"/>
                    <a:pt x="53163" y="-10079"/>
                    <a:pt x="127634" y="1340"/>
                  </a:cubicBezTo>
                  <a:cubicBezTo>
                    <a:pt x="174023" y="8467"/>
                    <a:pt x="211940" y="46383"/>
                    <a:pt x="219042" y="92780"/>
                  </a:cubicBezTo>
                  <a:close/>
                </a:path>
              </a:pathLst>
            </a:custGeom>
            <a:grpFill/>
            <a:ln w="7868" cap="flat">
              <a:noFill/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0" name="フリーフォーム: 図形 129">
              <a:extLst>
                <a:ext uri="{FF2B5EF4-FFF2-40B4-BE49-F238E27FC236}">
                  <a16:creationId xmlns:a16="http://schemas.microsoft.com/office/drawing/2014/main" id="{F93DED6C-EDA3-8102-373B-404A531F86D3}"/>
                </a:ext>
              </a:extLst>
            </p:cNvPr>
            <p:cNvSpPr/>
            <p:nvPr/>
          </p:nvSpPr>
          <p:spPr>
            <a:xfrm>
              <a:off x="14292670" y="8061720"/>
              <a:ext cx="84329" cy="84291"/>
            </a:xfrm>
            <a:custGeom>
              <a:avLst/>
              <a:gdLst>
                <a:gd name="csX0" fmla="*/ 83186 w 84329"/>
                <a:gd name="csY0" fmla="*/ 78092 h 84291"/>
                <a:gd name="csX1" fmla="*/ 20157 w 84329"/>
                <a:gd name="csY1" fmla="*/ 51854 h 84291"/>
                <a:gd name="csX2" fmla="*/ 1140 w 84329"/>
                <a:gd name="csY2" fmla="*/ 6204 h 84291"/>
                <a:gd name="csX3" fmla="*/ 64192 w 84329"/>
                <a:gd name="csY3" fmla="*/ 32458 h 84291"/>
                <a:gd name="csX4" fmla="*/ 83186 w 84329"/>
                <a:gd name="csY4" fmla="*/ 78092 h 8429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84329" h="84291">
                  <a:moveTo>
                    <a:pt x="83186" y="78092"/>
                  </a:moveTo>
                  <a:cubicBezTo>
                    <a:pt x="76366" y="92967"/>
                    <a:pt x="44820" y="79840"/>
                    <a:pt x="20157" y="51854"/>
                  </a:cubicBezTo>
                  <a:cubicBezTo>
                    <a:pt x="4786" y="34411"/>
                    <a:pt x="-3105" y="15480"/>
                    <a:pt x="1140" y="6204"/>
                  </a:cubicBezTo>
                  <a:cubicBezTo>
                    <a:pt x="7951" y="-8687"/>
                    <a:pt x="39529" y="4464"/>
                    <a:pt x="64192" y="32458"/>
                  </a:cubicBezTo>
                  <a:cubicBezTo>
                    <a:pt x="79556" y="49893"/>
                    <a:pt x="87438" y="68823"/>
                    <a:pt x="83186" y="78092"/>
                  </a:cubicBezTo>
                  <a:close/>
                </a:path>
              </a:pathLst>
            </a:custGeom>
            <a:grpFill/>
            <a:ln w="7868" cap="flat">
              <a:noFill/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1" name="フリーフォーム: 図形 130">
              <a:extLst>
                <a:ext uri="{FF2B5EF4-FFF2-40B4-BE49-F238E27FC236}">
                  <a16:creationId xmlns:a16="http://schemas.microsoft.com/office/drawing/2014/main" id="{38F26F0D-284D-8604-9C4E-3715D8F47298}"/>
                </a:ext>
              </a:extLst>
            </p:cNvPr>
            <p:cNvSpPr/>
            <p:nvPr/>
          </p:nvSpPr>
          <p:spPr>
            <a:xfrm>
              <a:off x="15351014" y="9100985"/>
              <a:ext cx="110189" cy="110187"/>
            </a:xfrm>
            <a:custGeom>
              <a:avLst/>
              <a:gdLst>
                <a:gd name="csX0" fmla="*/ 109521 w 110189"/>
                <a:gd name="csY0" fmla="*/ 46390 h 110187"/>
                <a:gd name="csX1" fmla="*/ 46398 w 110189"/>
                <a:gd name="csY1" fmla="*/ 109521 h 110187"/>
                <a:gd name="csX2" fmla="*/ 670 w 110189"/>
                <a:gd name="csY2" fmla="*/ 63817 h 110187"/>
                <a:gd name="csX3" fmla="*/ 63817 w 110189"/>
                <a:gd name="csY3" fmla="*/ 670 h 110187"/>
                <a:gd name="csX4" fmla="*/ 109521 w 110189"/>
                <a:gd name="csY4" fmla="*/ 46390 h 11018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110189" h="110187">
                  <a:moveTo>
                    <a:pt x="109521" y="46390"/>
                  </a:moveTo>
                  <a:cubicBezTo>
                    <a:pt x="115222" y="83613"/>
                    <a:pt x="83630" y="115214"/>
                    <a:pt x="46398" y="109521"/>
                  </a:cubicBezTo>
                  <a:cubicBezTo>
                    <a:pt x="23191" y="105978"/>
                    <a:pt x="4229" y="87015"/>
                    <a:pt x="670" y="63817"/>
                  </a:cubicBezTo>
                  <a:cubicBezTo>
                    <a:pt x="-5039" y="26577"/>
                    <a:pt x="26577" y="-5040"/>
                    <a:pt x="63817" y="670"/>
                  </a:cubicBezTo>
                  <a:cubicBezTo>
                    <a:pt x="87016" y="4229"/>
                    <a:pt x="105970" y="23191"/>
                    <a:pt x="109521" y="46390"/>
                  </a:cubicBezTo>
                  <a:close/>
                </a:path>
              </a:pathLst>
            </a:custGeom>
            <a:grpFill/>
            <a:ln w="7868" cap="flat">
              <a:noFill/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2" name="フリーフォーム: 図形 131">
              <a:extLst>
                <a:ext uri="{FF2B5EF4-FFF2-40B4-BE49-F238E27FC236}">
                  <a16:creationId xmlns:a16="http://schemas.microsoft.com/office/drawing/2014/main" id="{747E1290-B75F-4F3F-62EA-42647A3AD7F5}"/>
                </a:ext>
              </a:extLst>
            </p:cNvPr>
            <p:cNvSpPr/>
            <p:nvPr/>
          </p:nvSpPr>
          <p:spPr>
            <a:xfrm>
              <a:off x="14219598" y="8601462"/>
              <a:ext cx="220377" cy="220376"/>
            </a:xfrm>
            <a:custGeom>
              <a:avLst/>
              <a:gdLst>
                <a:gd name="csX0" fmla="*/ 219042 w 220377"/>
                <a:gd name="csY0" fmla="*/ 92774 h 220376"/>
                <a:gd name="csX1" fmla="*/ 92796 w 220377"/>
                <a:gd name="csY1" fmla="*/ 219044 h 220376"/>
                <a:gd name="csX2" fmla="*/ 1340 w 220377"/>
                <a:gd name="csY2" fmla="*/ 127627 h 220376"/>
                <a:gd name="csX3" fmla="*/ 127633 w 220377"/>
                <a:gd name="csY3" fmla="*/ 1341 h 220376"/>
                <a:gd name="csX4" fmla="*/ 219042 w 220377"/>
                <a:gd name="csY4" fmla="*/ 92774 h 22037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220377" h="220376">
                  <a:moveTo>
                    <a:pt x="219042" y="92774"/>
                  </a:moveTo>
                  <a:cubicBezTo>
                    <a:pt x="230437" y="167221"/>
                    <a:pt x="167251" y="230423"/>
                    <a:pt x="92796" y="219044"/>
                  </a:cubicBezTo>
                  <a:cubicBezTo>
                    <a:pt x="46391" y="211949"/>
                    <a:pt x="8458" y="174033"/>
                    <a:pt x="1340" y="127627"/>
                  </a:cubicBezTo>
                  <a:cubicBezTo>
                    <a:pt x="-10079" y="53149"/>
                    <a:pt x="53163" y="-10085"/>
                    <a:pt x="127633" y="1341"/>
                  </a:cubicBezTo>
                  <a:cubicBezTo>
                    <a:pt x="174023" y="8460"/>
                    <a:pt x="211939" y="46377"/>
                    <a:pt x="219042" y="92774"/>
                  </a:cubicBezTo>
                  <a:close/>
                </a:path>
              </a:pathLst>
            </a:custGeom>
            <a:grpFill/>
            <a:ln w="7868" cap="flat">
              <a:noFill/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" name="フリーフォーム: 図形 132">
              <a:extLst>
                <a:ext uri="{FF2B5EF4-FFF2-40B4-BE49-F238E27FC236}">
                  <a16:creationId xmlns:a16="http://schemas.microsoft.com/office/drawing/2014/main" id="{51156000-ADE6-3B2A-4745-EF118148D748}"/>
                </a:ext>
              </a:extLst>
            </p:cNvPr>
            <p:cNvSpPr/>
            <p:nvPr/>
          </p:nvSpPr>
          <p:spPr>
            <a:xfrm>
              <a:off x="14219893" y="9409514"/>
              <a:ext cx="110184" cy="110183"/>
            </a:xfrm>
            <a:custGeom>
              <a:avLst/>
              <a:gdLst>
                <a:gd name="csX0" fmla="*/ 109518 w 110184"/>
                <a:gd name="csY0" fmla="*/ 46390 h 110183"/>
                <a:gd name="csX1" fmla="*/ 46371 w 110184"/>
                <a:gd name="csY1" fmla="*/ 109513 h 110183"/>
                <a:gd name="csX2" fmla="*/ 667 w 110184"/>
                <a:gd name="csY2" fmla="*/ 63793 h 110183"/>
                <a:gd name="csX3" fmla="*/ 63814 w 110184"/>
                <a:gd name="csY3" fmla="*/ 670 h 110183"/>
                <a:gd name="csX4" fmla="*/ 109518 w 110184"/>
                <a:gd name="csY4" fmla="*/ 46390 h 11018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110184" h="110183">
                  <a:moveTo>
                    <a:pt x="109518" y="46390"/>
                  </a:moveTo>
                  <a:cubicBezTo>
                    <a:pt x="115211" y="83622"/>
                    <a:pt x="83603" y="115223"/>
                    <a:pt x="46371" y="109513"/>
                  </a:cubicBezTo>
                  <a:cubicBezTo>
                    <a:pt x="23172" y="105954"/>
                    <a:pt x="4210" y="86992"/>
                    <a:pt x="667" y="63793"/>
                  </a:cubicBezTo>
                  <a:cubicBezTo>
                    <a:pt x="-5027" y="26562"/>
                    <a:pt x="26582" y="-5039"/>
                    <a:pt x="63814" y="670"/>
                  </a:cubicBezTo>
                  <a:cubicBezTo>
                    <a:pt x="87012" y="4229"/>
                    <a:pt x="105967" y="23192"/>
                    <a:pt x="109518" y="46390"/>
                  </a:cubicBezTo>
                  <a:close/>
                </a:path>
              </a:pathLst>
            </a:custGeom>
            <a:grpFill/>
            <a:ln w="7868" cap="flat">
              <a:noFill/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4" name="フリーフォーム: 図形 133">
              <a:extLst>
                <a:ext uri="{FF2B5EF4-FFF2-40B4-BE49-F238E27FC236}">
                  <a16:creationId xmlns:a16="http://schemas.microsoft.com/office/drawing/2014/main" id="{EE6F8C51-4308-45CA-56CE-F24578D87037}"/>
                </a:ext>
              </a:extLst>
            </p:cNvPr>
            <p:cNvSpPr/>
            <p:nvPr/>
          </p:nvSpPr>
          <p:spPr>
            <a:xfrm>
              <a:off x="12823484" y="7639149"/>
              <a:ext cx="110182" cy="110182"/>
            </a:xfrm>
            <a:custGeom>
              <a:avLst/>
              <a:gdLst>
                <a:gd name="csX0" fmla="*/ 110182 w 110182"/>
                <a:gd name="csY0" fmla="*/ 55091 h 110182"/>
                <a:gd name="csX1" fmla="*/ 55091 w 110182"/>
                <a:gd name="csY1" fmla="*/ 110182 h 110182"/>
                <a:gd name="csX2" fmla="*/ 0 w 110182"/>
                <a:gd name="csY2" fmla="*/ 55091 h 110182"/>
                <a:gd name="csX3" fmla="*/ 55091 w 110182"/>
                <a:gd name="csY3" fmla="*/ 0 h 110182"/>
                <a:gd name="csX4" fmla="*/ 110182 w 110182"/>
                <a:gd name="csY4" fmla="*/ 55091 h 11018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110182" h="110182">
                  <a:moveTo>
                    <a:pt x="110182" y="55091"/>
                  </a:moveTo>
                  <a:cubicBezTo>
                    <a:pt x="110182" y="85517"/>
                    <a:pt x="85517" y="110182"/>
                    <a:pt x="55091" y="110182"/>
                  </a:cubicBezTo>
                  <a:cubicBezTo>
                    <a:pt x="24665" y="110182"/>
                    <a:pt x="0" y="85517"/>
                    <a:pt x="0" y="55091"/>
                  </a:cubicBezTo>
                  <a:cubicBezTo>
                    <a:pt x="0" y="24665"/>
                    <a:pt x="24665" y="0"/>
                    <a:pt x="55091" y="0"/>
                  </a:cubicBezTo>
                  <a:cubicBezTo>
                    <a:pt x="85517" y="0"/>
                    <a:pt x="110182" y="24665"/>
                    <a:pt x="110182" y="55091"/>
                  </a:cubicBezTo>
                  <a:close/>
                </a:path>
              </a:pathLst>
            </a:custGeom>
            <a:grpFill/>
            <a:ln w="7868" cap="flat">
              <a:noFill/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5" name="フリーフォーム: 図形 134">
              <a:extLst>
                <a:ext uri="{FF2B5EF4-FFF2-40B4-BE49-F238E27FC236}">
                  <a16:creationId xmlns:a16="http://schemas.microsoft.com/office/drawing/2014/main" id="{B217852E-A025-99A2-9182-16A43FDFC049}"/>
                </a:ext>
              </a:extLst>
            </p:cNvPr>
            <p:cNvSpPr/>
            <p:nvPr/>
          </p:nvSpPr>
          <p:spPr>
            <a:xfrm>
              <a:off x="13014476" y="6992702"/>
              <a:ext cx="110189" cy="110187"/>
            </a:xfrm>
            <a:custGeom>
              <a:avLst/>
              <a:gdLst>
                <a:gd name="csX0" fmla="*/ 109521 w 110189"/>
                <a:gd name="csY0" fmla="*/ 46390 h 110187"/>
                <a:gd name="csX1" fmla="*/ 46398 w 110189"/>
                <a:gd name="csY1" fmla="*/ 109521 h 110187"/>
                <a:gd name="csX2" fmla="*/ 670 w 110189"/>
                <a:gd name="csY2" fmla="*/ 63817 h 110187"/>
                <a:gd name="csX3" fmla="*/ 63817 w 110189"/>
                <a:gd name="csY3" fmla="*/ 670 h 110187"/>
                <a:gd name="csX4" fmla="*/ 109521 w 110189"/>
                <a:gd name="csY4" fmla="*/ 46390 h 11018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110189" h="110187">
                  <a:moveTo>
                    <a:pt x="109521" y="46390"/>
                  </a:moveTo>
                  <a:cubicBezTo>
                    <a:pt x="115222" y="83614"/>
                    <a:pt x="83629" y="115215"/>
                    <a:pt x="46398" y="109521"/>
                  </a:cubicBezTo>
                  <a:cubicBezTo>
                    <a:pt x="23191" y="105978"/>
                    <a:pt x="4229" y="87015"/>
                    <a:pt x="670" y="63817"/>
                  </a:cubicBezTo>
                  <a:cubicBezTo>
                    <a:pt x="-5039" y="26577"/>
                    <a:pt x="26578" y="-5039"/>
                    <a:pt x="63817" y="670"/>
                  </a:cubicBezTo>
                  <a:cubicBezTo>
                    <a:pt x="87015" y="4229"/>
                    <a:pt x="105970" y="23191"/>
                    <a:pt x="109521" y="46390"/>
                  </a:cubicBezTo>
                  <a:close/>
                </a:path>
              </a:pathLst>
            </a:custGeom>
            <a:grpFill/>
            <a:ln w="7868" cap="flat">
              <a:noFill/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6" name="フリーフォーム: 図形 135">
              <a:extLst>
                <a:ext uri="{FF2B5EF4-FFF2-40B4-BE49-F238E27FC236}">
                  <a16:creationId xmlns:a16="http://schemas.microsoft.com/office/drawing/2014/main" id="{79C72944-B19B-5D9C-E7F3-CA61CB6BC2B0}"/>
                </a:ext>
              </a:extLst>
            </p:cNvPr>
            <p:cNvSpPr/>
            <p:nvPr/>
          </p:nvSpPr>
          <p:spPr>
            <a:xfrm>
              <a:off x="14094714" y="8858572"/>
              <a:ext cx="110189" cy="110187"/>
            </a:xfrm>
            <a:custGeom>
              <a:avLst/>
              <a:gdLst>
                <a:gd name="csX0" fmla="*/ 109521 w 110189"/>
                <a:gd name="csY0" fmla="*/ 46390 h 110187"/>
                <a:gd name="csX1" fmla="*/ 46398 w 110189"/>
                <a:gd name="csY1" fmla="*/ 109521 h 110187"/>
                <a:gd name="csX2" fmla="*/ 670 w 110189"/>
                <a:gd name="csY2" fmla="*/ 63817 h 110187"/>
                <a:gd name="csX3" fmla="*/ 63817 w 110189"/>
                <a:gd name="csY3" fmla="*/ 670 h 110187"/>
                <a:gd name="csX4" fmla="*/ 109521 w 110189"/>
                <a:gd name="csY4" fmla="*/ 46390 h 11018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110189" h="110187">
                  <a:moveTo>
                    <a:pt x="109521" y="46390"/>
                  </a:moveTo>
                  <a:cubicBezTo>
                    <a:pt x="115223" y="83613"/>
                    <a:pt x="83629" y="115214"/>
                    <a:pt x="46398" y="109521"/>
                  </a:cubicBezTo>
                  <a:cubicBezTo>
                    <a:pt x="23191" y="105978"/>
                    <a:pt x="4229" y="87015"/>
                    <a:pt x="670" y="63817"/>
                  </a:cubicBezTo>
                  <a:cubicBezTo>
                    <a:pt x="-5039" y="26577"/>
                    <a:pt x="26578" y="-5040"/>
                    <a:pt x="63817" y="670"/>
                  </a:cubicBezTo>
                  <a:cubicBezTo>
                    <a:pt x="87015" y="4229"/>
                    <a:pt x="105970" y="23191"/>
                    <a:pt x="109521" y="46390"/>
                  </a:cubicBezTo>
                  <a:close/>
                </a:path>
              </a:pathLst>
            </a:custGeom>
            <a:grpFill/>
            <a:ln w="7868" cap="flat">
              <a:noFill/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7" name="フリーフォーム: 図形 136">
              <a:extLst>
                <a:ext uri="{FF2B5EF4-FFF2-40B4-BE49-F238E27FC236}">
                  <a16:creationId xmlns:a16="http://schemas.microsoft.com/office/drawing/2014/main" id="{42ED3BEA-E284-2B19-FB67-D36E7B6AF354}"/>
                </a:ext>
              </a:extLst>
            </p:cNvPr>
            <p:cNvSpPr/>
            <p:nvPr/>
          </p:nvSpPr>
          <p:spPr>
            <a:xfrm>
              <a:off x="13661602" y="8017646"/>
              <a:ext cx="84326" cy="84291"/>
            </a:xfrm>
            <a:custGeom>
              <a:avLst/>
              <a:gdLst>
                <a:gd name="csX0" fmla="*/ 83186 w 84326"/>
                <a:gd name="csY0" fmla="*/ 78092 h 84291"/>
                <a:gd name="csX1" fmla="*/ 20157 w 84326"/>
                <a:gd name="csY1" fmla="*/ 51854 h 84291"/>
                <a:gd name="csX2" fmla="*/ 1140 w 84326"/>
                <a:gd name="csY2" fmla="*/ 6204 h 84291"/>
                <a:gd name="csX3" fmla="*/ 64192 w 84326"/>
                <a:gd name="csY3" fmla="*/ 32458 h 84291"/>
                <a:gd name="csX4" fmla="*/ 83186 w 84326"/>
                <a:gd name="csY4" fmla="*/ 78092 h 8429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84326" h="84291">
                  <a:moveTo>
                    <a:pt x="83186" y="78092"/>
                  </a:moveTo>
                  <a:cubicBezTo>
                    <a:pt x="76366" y="92967"/>
                    <a:pt x="44820" y="79840"/>
                    <a:pt x="20157" y="51854"/>
                  </a:cubicBezTo>
                  <a:cubicBezTo>
                    <a:pt x="4786" y="34411"/>
                    <a:pt x="-3105" y="15481"/>
                    <a:pt x="1140" y="6204"/>
                  </a:cubicBezTo>
                  <a:cubicBezTo>
                    <a:pt x="7951" y="-8687"/>
                    <a:pt x="39521" y="4464"/>
                    <a:pt x="64192" y="32458"/>
                  </a:cubicBezTo>
                  <a:cubicBezTo>
                    <a:pt x="79556" y="49893"/>
                    <a:pt x="87430" y="68824"/>
                    <a:pt x="83186" y="78092"/>
                  </a:cubicBezTo>
                  <a:close/>
                </a:path>
              </a:pathLst>
            </a:custGeom>
            <a:grpFill/>
            <a:ln w="7868" cap="flat">
              <a:noFill/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8" name="フリーフォーム: 図形 137">
              <a:extLst>
                <a:ext uri="{FF2B5EF4-FFF2-40B4-BE49-F238E27FC236}">
                  <a16:creationId xmlns:a16="http://schemas.microsoft.com/office/drawing/2014/main" id="{361B4E61-8515-1F2D-6900-8C0E236E6394}"/>
                </a:ext>
              </a:extLst>
            </p:cNvPr>
            <p:cNvSpPr/>
            <p:nvPr/>
          </p:nvSpPr>
          <p:spPr>
            <a:xfrm>
              <a:off x="14785137" y="8616521"/>
              <a:ext cx="168664" cy="168590"/>
            </a:xfrm>
            <a:custGeom>
              <a:avLst/>
              <a:gdLst>
                <a:gd name="csX0" fmla="*/ 166379 w 168664"/>
                <a:gd name="csY0" fmla="*/ 156193 h 168590"/>
                <a:gd name="csX1" fmla="*/ 40314 w 168664"/>
                <a:gd name="csY1" fmla="*/ 103717 h 168590"/>
                <a:gd name="csX2" fmla="*/ 2279 w 168664"/>
                <a:gd name="csY2" fmla="*/ 12410 h 168590"/>
                <a:gd name="csX3" fmla="*/ 128384 w 168664"/>
                <a:gd name="csY3" fmla="*/ 64911 h 168590"/>
                <a:gd name="csX4" fmla="*/ 166379 w 168664"/>
                <a:gd name="csY4" fmla="*/ 156193 h 16859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168664" h="168590">
                  <a:moveTo>
                    <a:pt x="166379" y="156193"/>
                  </a:moveTo>
                  <a:cubicBezTo>
                    <a:pt x="152749" y="185944"/>
                    <a:pt x="89649" y="159682"/>
                    <a:pt x="40314" y="103717"/>
                  </a:cubicBezTo>
                  <a:cubicBezTo>
                    <a:pt x="9571" y="68840"/>
                    <a:pt x="-6210" y="30963"/>
                    <a:pt x="2279" y="12410"/>
                  </a:cubicBezTo>
                  <a:cubicBezTo>
                    <a:pt x="15911" y="-17372"/>
                    <a:pt x="79050" y="8922"/>
                    <a:pt x="128384" y="64911"/>
                  </a:cubicBezTo>
                  <a:cubicBezTo>
                    <a:pt x="159119" y="99795"/>
                    <a:pt x="174876" y="137649"/>
                    <a:pt x="166379" y="156193"/>
                  </a:cubicBezTo>
                  <a:close/>
                </a:path>
              </a:pathLst>
            </a:custGeom>
            <a:grpFill/>
            <a:ln w="7868" cap="flat">
              <a:noFill/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9" name="フリーフォーム: 図形 138">
              <a:extLst>
                <a:ext uri="{FF2B5EF4-FFF2-40B4-BE49-F238E27FC236}">
                  <a16:creationId xmlns:a16="http://schemas.microsoft.com/office/drawing/2014/main" id="{E22E384D-44DA-B03B-6494-57B84E937A83}"/>
                </a:ext>
              </a:extLst>
            </p:cNvPr>
            <p:cNvSpPr/>
            <p:nvPr/>
          </p:nvSpPr>
          <p:spPr>
            <a:xfrm>
              <a:off x="13616848" y="8777762"/>
              <a:ext cx="110189" cy="110187"/>
            </a:xfrm>
            <a:custGeom>
              <a:avLst/>
              <a:gdLst>
                <a:gd name="csX0" fmla="*/ 109521 w 110189"/>
                <a:gd name="csY0" fmla="*/ 46390 h 110187"/>
                <a:gd name="csX1" fmla="*/ 46398 w 110189"/>
                <a:gd name="csY1" fmla="*/ 109521 h 110187"/>
                <a:gd name="csX2" fmla="*/ 670 w 110189"/>
                <a:gd name="csY2" fmla="*/ 63817 h 110187"/>
                <a:gd name="csX3" fmla="*/ 63817 w 110189"/>
                <a:gd name="csY3" fmla="*/ 670 h 110187"/>
                <a:gd name="csX4" fmla="*/ 109521 w 110189"/>
                <a:gd name="csY4" fmla="*/ 46390 h 11018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110189" h="110187">
                  <a:moveTo>
                    <a:pt x="109521" y="46390"/>
                  </a:moveTo>
                  <a:cubicBezTo>
                    <a:pt x="115223" y="83614"/>
                    <a:pt x="83629" y="115215"/>
                    <a:pt x="46398" y="109521"/>
                  </a:cubicBezTo>
                  <a:cubicBezTo>
                    <a:pt x="23191" y="105970"/>
                    <a:pt x="4229" y="87015"/>
                    <a:pt x="670" y="63817"/>
                  </a:cubicBezTo>
                  <a:cubicBezTo>
                    <a:pt x="-5039" y="26577"/>
                    <a:pt x="26577" y="-5039"/>
                    <a:pt x="63817" y="670"/>
                  </a:cubicBezTo>
                  <a:cubicBezTo>
                    <a:pt x="87008" y="4229"/>
                    <a:pt x="105970" y="23191"/>
                    <a:pt x="109521" y="46390"/>
                  </a:cubicBezTo>
                  <a:close/>
                </a:path>
              </a:pathLst>
            </a:custGeom>
            <a:grpFill/>
            <a:ln w="7868" cap="flat">
              <a:noFill/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0" name="フリーフォーム: 図形 139">
              <a:extLst>
                <a:ext uri="{FF2B5EF4-FFF2-40B4-BE49-F238E27FC236}">
                  <a16:creationId xmlns:a16="http://schemas.microsoft.com/office/drawing/2014/main" id="{92DEFFD9-10F6-9256-2BFB-8417CEACF953}"/>
                </a:ext>
              </a:extLst>
            </p:cNvPr>
            <p:cNvSpPr/>
            <p:nvPr/>
          </p:nvSpPr>
          <p:spPr>
            <a:xfrm>
              <a:off x="13463260" y="9820892"/>
              <a:ext cx="220377" cy="220375"/>
            </a:xfrm>
            <a:custGeom>
              <a:avLst/>
              <a:gdLst>
                <a:gd name="csX0" fmla="*/ 219042 w 220377"/>
                <a:gd name="csY0" fmla="*/ 92774 h 220375"/>
                <a:gd name="csX1" fmla="*/ 92796 w 220377"/>
                <a:gd name="csY1" fmla="*/ 219044 h 220375"/>
                <a:gd name="csX2" fmla="*/ 1340 w 220377"/>
                <a:gd name="csY2" fmla="*/ 127627 h 220375"/>
                <a:gd name="csX3" fmla="*/ 127633 w 220377"/>
                <a:gd name="csY3" fmla="*/ 1341 h 220375"/>
                <a:gd name="csX4" fmla="*/ 219042 w 220377"/>
                <a:gd name="csY4" fmla="*/ 92774 h 22037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220377" h="220375">
                  <a:moveTo>
                    <a:pt x="219042" y="92774"/>
                  </a:moveTo>
                  <a:cubicBezTo>
                    <a:pt x="230437" y="167221"/>
                    <a:pt x="167251" y="230423"/>
                    <a:pt x="92796" y="219044"/>
                  </a:cubicBezTo>
                  <a:cubicBezTo>
                    <a:pt x="46390" y="211949"/>
                    <a:pt x="8458" y="174033"/>
                    <a:pt x="1340" y="127627"/>
                  </a:cubicBezTo>
                  <a:cubicBezTo>
                    <a:pt x="-10079" y="53149"/>
                    <a:pt x="53163" y="-10085"/>
                    <a:pt x="127633" y="1341"/>
                  </a:cubicBezTo>
                  <a:cubicBezTo>
                    <a:pt x="174023" y="8452"/>
                    <a:pt x="211939" y="46377"/>
                    <a:pt x="219042" y="92774"/>
                  </a:cubicBezTo>
                  <a:close/>
                </a:path>
              </a:pathLst>
            </a:custGeom>
            <a:grpFill/>
            <a:ln w="7868" cap="flat">
              <a:noFill/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1" name="フリーフォーム: 図形 140">
              <a:extLst>
                <a:ext uri="{FF2B5EF4-FFF2-40B4-BE49-F238E27FC236}">
                  <a16:creationId xmlns:a16="http://schemas.microsoft.com/office/drawing/2014/main" id="{6FDC8A0A-FF30-B073-71F0-2BB906989189}"/>
                </a:ext>
              </a:extLst>
            </p:cNvPr>
            <p:cNvSpPr/>
            <p:nvPr/>
          </p:nvSpPr>
          <p:spPr>
            <a:xfrm>
              <a:off x="13771786" y="9350745"/>
              <a:ext cx="220379" cy="220383"/>
            </a:xfrm>
            <a:custGeom>
              <a:avLst/>
              <a:gdLst>
                <a:gd name="csX0" fmla="*/ 219045 w 220379"/>
                <a:gd name="csY0" fmla="*/ 92788 h 220383"/>
                <a:gd name="csX1" fmla="*/ 92752 w 220379"/>
                <a:gd name="csY1" fmla="*/ 219043 h 220383"/>
                <a:gd name="csX2" fmla="*/ 1335 w 220379"/>
                <a:gd name="csY2" fmla="*/ 127594 h 220383"/>
                <a:gd name="csX3" fmla="*/ 127628 w 220379"/>
                <a:gd name="csY3" fmla="*/ 1340 h 220383"/>
                <a:gd name="csX4" fmla="*/ 219045 w 220379"/>
                <a:gd name="csY4" fmla="*/ 92788 h 22038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220379" h="220383">
                  <a:moveTo>
                    <a:pt x="219045" y="92788"/>
                  </a:moveTo>
                  <a:cubicBezTo>
                    <a:pt x="230440" y="167251"/>
                    <a:pt x="167206" y="230461"/>
                    <a:pt x="92752" y="219043"/>
                  </a:cubicBezTo>
                  <a:cubicBezTo>
                    <a:pt x="46354" y="211924"/>
                    <a:pt x="8438" y="174000"/>
                    <a:pt x="1335" y="127594"/>
                  </a:cubicBezTo>
                  <a:cubicBezTo>
                    <a:pt x="-10060" y="53132"/>
                    <a:pt x="53173" y="-10078"/>
                    <a:pt x="127628" y="1340"/>
                  </a:cubicBezTo>
                  <a:cubicBezTo>
                    <a:pt x="174026" y="8459"/>
                    <a:pt x="211942" y="46391"/>
                    <a:pt x="219045" y="92788"/>
                  </a:cubicBezTo>
                  <a:close/>
                </a:path>
              </a:pathLst>
            </a:custGeom>
            <a:grpFill/>
            <a:ln w="7868" cap="flat">
              <a:noFill/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2" name="フリーフォーム: 図形 141">
              <a:extLst>
                <a:ext uri="{FF2B5EF4-FFF2-40B4-BE49-F238E27FC236}">
                  <a16:creationId xmlns:a16="http://schemas.microsoft.com/office/drawing/2014/main" id="{05B3D516-5843-96C5-1E72-24F487DDE3FA}"/>
                </a:ext>
              </a:extLst>
            </p:cNvPr>
            <p:cNvSpPr/>
            <p:nvPr/>
          </p:nvSpPr>
          <p:spPr>
            <a:xfrm>
              <a:off x="13116605" y="7405673"/>
              <a:ext cx="110184" cy="110183"/>
            </a:xfrm>
            <a:custGeom>
              <a:avLst/>
              <a:gdLst>
                <a:gd name="csX0" fmla="*/ 109518 w 110184"/>
                <a:gd name="csY0" fmla="*/ 46390 h 110183"/>
                <a:gd name="csX1" fmla="*/ 46371 w 110184"/>
                <a:gd name="csY1" fmla="*/ 109514 h 110183"/>
                <a:gd name="csX2" fmla="*/ 667 w 110184"/>
                <a:gd name="csY2" fmla="*/ 63794 h 110183"/>
                <a:gd name="csX3" fmla="*/ 63813 w 110184"/>
                <a:gd name="csY3" fmla="*/ 670 h 110183"/>
                <a:gd name="csX4" fmla="*/ 109518 w 110184"/>
                <a:gd name="csY4" fmla="*/ 46390 h 11018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110184" h="110183">
                  <a:moveTo>
                    <a:pt x="109518" y="46390"/>
                  </a:moveTo>
                  <a:cubicBezTo>
                    <a:pt x="115211" y="83622"/>
                    <a:pt x="83602" y="115223"/>
                    <a:pt x="46371" y="109514"/>
                  </a:cubicBezTo>
                  <a:cubicBezTo>
                    <a:pt x="23172" y="105954"/>
                    <a:pt x="4210" y="86992"/>
                    <a:pt x="667" y="63794"/>
                  </a:cubicBezTo>
                  <a:cubicBezTo>
                    <a:pt x="-5027" y="26562"/>
                    <a:pt x="26582" y="-5039"/>
                    <a:pt x="63813" y="670"/>
                  </a:cubicBezTo>
                  <a:cubicBezTo>
                    <a:pt x="87004" y="4222"/>
                    <a:pt x="105966" y="23192"/>
                    <a:pt x="109518" y="46390"/>
                  </a:cubicBezTo>
                  <a:close/>
                </a:path>
              </a:pathLst>
            </a:custGeom>
            <a:grpFill/>
            <a:ln w="7868" cap="flat">
              <a:noFill/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3" name="フリーフォーム: 図形 142">
              <a:extLst>
                <a:ext uri="{FF2B5EF4-FFF2-40B4-BE49-F238E27FC236}">
                  <a16:creationId xmlns:a16="http://schemas.microsoft.com/office/drawing/2014/main" id="{9B3A74F7-C9A6-213D-7AB3-17F7D8B57A0E}"/>
                </a:ext>
              </a:extLst>
            </p:cNvPr>
            <p:cNvSpPr/>
            <p:nvPr/>
          </p:nvSpPr>
          <p:spPr>
            <a:xfrm>
              <a:off x="14452227" y="9177613"/>
              <a:ext cx="110184" cy="110183"/>
            </a:xfrm>
            <a:custGeom>
              <a:avLst/>
              <a:gdLst>
                <a:gd name="csX0" fmla="*/ 109518 w 110184"/>
                <a:gd name="csY0" fmla="*/ 46391 h 110183"/>
                <a:gd name="csX1" fmla="*/ 46371 w 110184"/>
                <a:gd name="csY1" fmla="*/ 109514 h 110183"/>
                <a:gd name="csX2" fmla="*/ 667 w 110184"/>
                <a:gd name="csY2" fmla="*/ 63793 h 110183"/>
                <a:gd name="csX3" fmla="*/ 63814 w 110184"/>
                <a:gd name="csY3" fmla="*/ 670 h 110183"/>
                <a:gd name="csX4" fmla="*/ 109518 w 110184"/>
                <a:gd name="csY4" fmla="*/ 46391 h 11018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110184" h="110183">
                  <a:moveTo>
                    <a:pt x="109518" y="46391"/>
                  </a:moveTo>
                  <a:cubicBezTo>
                    <a:pt x="115211" y="83622"/>
                    <a:pt x="83603" y="115223"/>
                    <a:pt x="46371" y="109514"/>
                  </a:cubicBezTo>
                  <a:cubicBezTo>
                    <a:pt x="23172" y="105954"/>
                    <a:pt x="4210" y="86992"/>
                    <a:pt x="667" y="63793"/>
                  </a:cubicBezTo>
                  <a:cubicBezTo>
                    <a:pt x="-5027" y="26562"/>
                    <a:pt x="26582" y="-5039"/>
                    <a:pt x="63814" y="670"/>
                  </a:cubicBezTo>
                  <a:cubicBezTo>
                    <a:pt x="87012" y="4230"/>
                    <a:pt x="105967" y="23192"/>
                    <a:pt x="109518" y="46391"/>
                  </a:cubicBezTo>
                  <a:close/>
                </a:path>
              </a:pathLst>
            </a:custGeom>
            <a:grpFill/>
            <a:ln w="7868" cap="flat">
              <a:noFill/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4" name="フリーフォーム: 図形 143">
              <a:extLst>
                <a:ext uri="{FF2B5EF4-FFF2-40B4-BE49-F238E27FC236}">
                  <a16:creationId xmlns:a16="http://schemas.microsoft.com/office/drawing/2014/main" id="{4EC295B7-8AF9-BA74-84F5-35EE71D0123D}"/>
                </a:ext>
              </a:extLst>
            </p:cNvPr>
            <p:cNvSpPr/>
            <p:nvPr/>
          </p:nvSpPr>
          <p:spPr>
            <a:xfrm rot="-2700000">
              <a:off x="12799686" y="7250960"/>
              <a:ext cx="110196" cy="45404"/>
            </a:xfrm>
            <a:custGeom>
              <a:avLst/>
              <a:gdLst>
                <a:gd name="csX0" fmla="*/ 110197 w 110196"/>
                <a:gd name="csY0" fmla="*/ 22702 h 45404"/>
                <a:gd name="csX1" fmla="*/ 55098 w 110196"/>
                <a:gd name="csY1" fmla="*/ 45405 h 45404"/>
                <a:gd name="csX2" fmla="*/ 0 w 110196"/>
                <a:gd name="csY2" fmla="*/ 22702 h 45404"/>
                <a:gd name="csX3" fmla="*/ 55098 w 110196"/>
                <a:gd name="csY3" fmla="*/ 0 h 45404"/>
                <a:gd name="csX4" fmla="*/ 110197 w 110196"/>
                <a:gd name="csY4" fmla="*/ 22702 h 4540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110196" h="45404">
                  <a:moveTo>
                    <a:pt x="110197" y="22702"/>
                  </a:moveTo>
                  <a:cubicBezTo>
                    <a:pt x="110197" y="35240"/>
                    <a:pt x="85528" y="45405"/>
                    <a:pt x="55098" y="45405"/>
                  </a:cubicBezTo>
                  <a:cubicBezTo>
                    <a:pt x="24668" y="45405"/>
                    <a:pt x="0" y="35240"/>
                    <a:pt x="0" y="22702"/>
                  </a:cubicBezTo>
                  <a:cubicBezTo>
                    <a:pt x="0" y="10164"/>
                    <a:pt x="24668" y="0"/>
                    <a:pt x="55098" y="0"/>
                  </a:cubicBezTo>
                  <a:cubicBezTo>
                    <a:pt x="85528" y="0"/>
                    <a:pt x="110197" y="10164"/>
                    <a:pt x="110197" y="22702"/>
                  </a:cubicBezTo>
                  <a:close/>
                </a:path>
              </a:pathLst>
            </a:custGeom>
            <a:grpFill/>
            <a:ln w="7868" cap="flat">
              <a:noFill/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5" name="フリーフォーム: 図形 144">
              <a:extLst>
                <a:ext uri="{FF2B5EF4-FFF2-40B4-BE49-F238E27FC236}">
                  <a16:creationId xmlns:a16="http://schemas.microsoft.com/office/drawing/2014/main" id="{10D91D7B-7DD5-8149-684D-343CD20EF50D}"/>
                </a:ext>
              </a:extLst>
            </p:cNvPr>
            <p:cNvSpPr/>
            <p:nvPr/>
          </p:nvSpPr>
          <p:spPr>
            <a:xfrm rot="-2700000">
              <a:off x="14331798" y="9553652"/>
              <a:ext cx="110196" cy="45404"/>
            </a:xfrm>
            <a:custGeom>
              <a:avLst/>
              <a:gdLst>
                <a:gd name="csX0" fmla="*/ 110197 w 110196"/>
                <a:gd name="csY0" fmla="*/ 22702 h 45404"/>
                <a:gd name="csX1" fmla="*/ 55098 w 110196"/>
                <a:gd name="csY1" fmla="*/ 45405 h 45404"/>
                <a:gd name="csX2" fmla="*/ 0 w 110196"/>
                <a:gd name="csY2" fmla="*/ 22702 h 45404"/>
                <a:gd name="csX3" fmla="*/ 55098 w 110196"/>
                <a:gd name="csY3" fmla="*/ 0 h 45404"/>
                <a:gd name="csX4" fmla="*/ 110197 w 110196"/>
                <a:gd name="csY4" fmla="*/ 22702 h 4540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110196" h="45404">
                  <a:moveTo>
                    <a:pt x="110197" y="22702"/>
                  </a:moveTo>
                  <a:cubicBezTo>
                    <a:pt x="110197" y="35240"/>
                    <a:pt x="85528" y="45405"/>
                    <a:pt x="55098" y="45405"/>
                  </a:cubicBezTo>
                  <a:cubicBezTo>
                    <a:pt x="24668" y="45405"/>
                    <a:pt x="0" y="35240"/>
                    <a:pt x="0" y="22702"/>
                  </a:cubicBezTo>
                  <a:cubicBezTo>
                    <a:pt x="0" y="10164"/>
                    <a:pt x="24668" y="0"/>
                    <a:pt x="55098" y="0"/>
                  </a:cubicBezTo>
                  <a:cubicBezTo>
                    <a:pt x="85528" y="0"/>
                    <a:pt x="110197" y="10164"/>
                    <a:pt x="110197" y="22702"/>
                  </a:cubicBezTo>
                  <a:close/>
                </a:path>
              </a:pathLst>
            </a:custGeom>
            <a:grpFill/>
            <a:ln w="7868" cap="flat">
              <a:noFill/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6" name="フリーフォーム: 図形 145">
              <a:extLst>
                <a:ext uri="{FF2B5EF4-FFF2-40B4-BE49-F238E27FC236}">
                  <a16:creationId xmlns:a16="http://schemas.microsoft.com/office/drawing/2014/main" id="{653F413D-FA7C-C532-BD30-BBFC91B97A02}"/>
                </a:ext>
              </a:extLst>
            </p:cNvPr>
            <p:cNvSpPr/>
            <p:nvPr/>
          </p:nvSpPr>
          <p:spPr>
            <a:xfrm rot="-2700000">
              <a:off x="14994338" y="8302648"/>
              <a:ext cx="220378" cy="90809"/>
            </a:xfrm>
            <a:custGeom>
              <a:avLst/>
              <a:gdLst>
                <a:gd name="csX0" fmla="*/ 220378 w 220378"/>
                <a:gd name="csY0" fmla="*/ 45405 h 90809"/>
                <a:gd name="csX1" fmla="*/ 110189 w 220378"/>
                <a:gd name="csY1" fmla="*/ 90810 h 90809"/>
                <a:gd name="csX2" fmla="*/ 1 w 220378"/>
                <a:gd name="csY2" fmla="*/ 45405 h 90809"/>
                <a:gd name="csX3" fmla="*/ 110189 w 220378"/>
                <a:gd name="csY3" fmla="*/ 0 h 90809"/>
                <a:gd name="csX4" fmla="*/ 220378 w 220378"/>
                <a:gd name="csY4" fmla="*/ 45405 h 9080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220378" h="90809">
                  <a:moveTo>
                    <a:pt x="220378" y="45405"/>
                  </a:moveTo>
                  <a:cubicBezTo>
                    <a:pt x="220378" y="70481"/>
                    <a:pt x="171045" y="90810"/>
                    <a:pt x="110189" y="90810"/>
                  </a:cubicBezTo>
                  <a:cubicBezTo>
                    <a:pt x="49333" y="90810"/>
                    <a:pt x="1" y="70481"/>
                    <a:pt x="1" y="45405"/>
                  </a:cubicBezTo>
                  <a:cubicBezTo>
                    <a:pt x="1" y="20329"/>
                    <a:pt x="49334" y="0"/>
                    <a:pt x="110189" y="0"/>
                  </a:cubicBezTo>
                  <a:cubicBezTo>
                    <a:pt x="171045" y="0"/>
                    <a:pt x="220378" y="20329"/>
                    <a:pt x="220378" y="45405"/>
                  </a:cubicBezTo>
                  <a:close/>
                </a:path>
              </a:pathLst>
            </a:custGeom>
            <a:grpFill/>
            <a:ln w="7868" cap="flat">
              <a:noFill/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7" name="フリーフォーム: 図形 146">
              <a:extLst>
                <a:ext uri="{FF2B5EF4-FFF2-40B4-BE49-F238E27FC236}">
                  <a16:creationId xmlns:a16="http://schemas.microsoft.com/office/drawing/2014/main" id="{F3DD20D4-9EDE-AE8C-F7CA-3748EC1670FD}"/>
                </a:ext>
              </a:extLst>
            </p:cNvPr>
            <p:cNvSpPr/>
            <p:nvPr/>
          </p:nvSpPr>
          <p:spPr>
            <a:xfrm>
              <a:off x="13712344" y="6647446"/>
              <a:ext cx="110182" cy="110182"/>
            </a:xfrm>
            <a:custGeom>
              <a:avLst/>
              <a:gdLst>
                <a:gd name="csX0" fmla="*/ 110182 w 110182"/>
                <a:gd name="csY0" fmla="*/ 55091 h 110182"/>
                <a:gd name="csX1" fmla="*/ 55091 w 110182"/>
                <a:gd name="csY1" fmla="*/ 110182 h 110182"/>
                <a:gd name="csX2" fmla="*/ 0 w 110182"/>
                <a:gd name="csY2" fmla="*/ 55091 h 110182"/>
                <a:gd name="csX3" fmla="*/ 55091 w 110182"/>
                <a:gd name="csY3" fmla="*/ 0 h 110182"/>
                <a:gd name="csX4" fmla="*/ 110182 w 110182"/>
                <a:gd name="csY4" fmla="*/ 55091 h 11018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110182" h="110182">
                  <a:moveTo>
                    <a:pt x="110182" y="55091"/>
                  </a:moveTo>
                  <a:cubicBezTo>
                    <a:pt x="110182" y="85517"/>
                    <a:pt x="85517" y="110182"/>
                    <a:pt x="55091" y="110182"/>
                  </a:cubicBezTo>
                  <a:cubicBezTo>
                    <a:pt x="24665" y="110182"/>
                    <a:pt x="0" y="85517"/>
                    <a:pt x="0" y="55091"/>
                  </a:cubicBezTo>
                  <a:cubicBezTo>
                    <a:pt x="0" y="24665"/>
                    <a:pt x="24665" y="0"/>
                    <a:pt x="55091" y="0"/>
                  </a:cubicBezTo>
                  <a:cubicBezTo>
                    <a:pt x="85517" y="0"/>
                    <a:pt x="110182" y="24665"/>
                    <a:pt x="110182" y="55091"/>
                  </a:cubicBezTo>
                  <a:close/>
                </a:path>
              </a:pathLst>
            </a:custGeom>
            <a:grpFill/>
            <a:ln w="7868" cap="flat">
              <a:noFill/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8" name="フリーフォーム: 図形 147">
              <a:extLst>
                <a:ext uri="{FF2B5EF4-FFF2-40B4-BE49-F238E27FC236}">
                  <a16:creationId xmlns:a16="http://schemas.microsoft.com/office/drawing/2014/main" id="{365F6716-26E9-CBAE-0DCA-D7B34D61FD39}"/>
                </a:ext>
              </a:extLst>
            </p:cNvPr>
            <p:cNvSpPr/>
            <p:nvPr/>
          </p:nvSpPr>
          <p:spPr>
            <a:xfrm>
              <a:off x="15714635" y="6103844"/>
              <a:ext cx="84335" cy="84295"/>
            </a:xfrm>
            <a:custGeom>
              <a:avLst/>
              <a:gdLst>
                <a:gd name="csX0" fmla="*/ 83195 w 84335"/>
                <a:gd name="csY0" fmla="*/ 78100 h 84295"/>
                <a:gd name="csX1" fmla="*/ 20142 w 84335"/>
                <a:gd name="csY1" fmla="*/ 51837 h 84295"/>
                <a:gd name="csX2" fmla="*/ 1141 w 84335"/>
                <a:gd name="csY2" fmla="*/ 6196 h 84295"/>
                <a:gd name="csX3" fmla="*/ 64193 w 84335"/>
                <a:gd name="csY3" fmla="*/ 32458 h 84295"/>
                <a:gd name="csX4" fmla="*/ 83195 w 84335"/>
                <a:gd name="csY4" fmla="*/ 78100 h 8429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84335" h="84295">
                  <a:moveTo>
                    <a:pt x="83195" y="78100"/>
                  </a:moveTo>
                  <a:cubicBezTo>
                    <a:pt x="76375" y="92975"/>
                    <a:pt x="44806" y="79832"/>
                    <a:pt x="20142" y="51837"/>
                  </a:cubicBezTo>
                  <a:cubicBezTo>
                    <a:pt x="4771" y="34395"/>
                    <a:pt x="-3103" y="15464"/>
                    <a:pt x="1141" y="6196"/>
                  </a:cubicBezTo>
                  <a:cubicBezTo>
                    <a:pt x="7960" y="-8679"/>
                    <a:pt x="39530" y="4463"/>
                    <a:pt x="64193" y="32458"/>
                  </a:cubicBezTo>
                  <a:cubicBezTo>
                    <a:pt x="79565" y="49900"/>
                    <a:pt x="87439" y="68831"/>
                    <a:pt x="83195" y="78100"/>
                  </a:cubicBezTo>
                  <a:close/>
                </a:path>
              </a:pathLst>
            </a:custGeom>
            <a:grpFill/>
            <a:ln w="7868" cap="flat">
              <a:noFill/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9" name="フリーフォーム: 図形 148">
              <a:extLst>
                <a:ext uri="{FF2B5EF4-FFF2-40B4-BE49-F238E27FC236}">
                  <a16:creationId xmlns:a16="http://schemas.microsoft.com/office/drawing/2014/main" id="{7257E71B-B280-3469-7209-0F292CA5773A}"/>
                </a:ext>
              </a:extLst>
            </p:cNvPr>
            <p:cNvSpPr/>
            <p:nvPr/>
          </p:nvSpPr>
          <p:spPr>
            <a:xfrm>
              <a:off x="14924419" y="4517125"/>
              <a:ext cx="110187" cy="110190"/>
            </a:xfrm>
            <a:custGeom>
              <a:avLst/>
              <a:gdLst>
                <a:gd name="csX0" fmla="*/ 95457 w 110187"/>
                <a:gd name="csY0" fmla="*/ 14745 h 110190"/>
                <a:gd name="csX1" fmla="*/ 14726 w 110187"/>
                <a:gd name="csY1" fmla="*/ 95445 h 110190"/>
                <a:gd name="csX2" fmla="*/ 95457 w 110187"/>
                <a:gd name="csY2" fmla="*/ 14745 h 11019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</a:cxnLst>
              <a:rect l="l" t="t" r="r" b="b"/>
              <a:pathLst>
                <a:path w="110187" h="110190">
                  <a:moveTo>
                    <a:pt x="95457" y="14745"/>
                  </a:moveTo>
                  <a:cubicBezTo>
                    <a:pt x="140367" y="73719"/>
                    <a:pt x="73692" y="140378"/>
                    <a:pt x="14726" y="95445"/>
                  </a:cubicBezTo>
                  <a:cubicBezTo>
                    <a:pt x="-30175" y="36471"/>
                    <a:pt x="36500" y="-30188"/>
                    <a:pt x="95457" y="14745"/>
                  </a:cubicBezTo>
                  <a:close/>
                </a:path>
              </a:pathLst>
            </a:custGeom>
            <a:grpFill/>
            <a:ln w="7868" cap="flat">
              <a:noFill/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0" name="フリーフォーム: 図形 149">
              <a:extLst>
                <a:ext uri="{FF2B5EF4-FFF2-40B4-BE49-F238E27FC236}">
                  <a16:creationId xmlns:a16="http://schemas.microsoft.com/office/drawing/2014/main" id="{FB7DCF3F-26F0-C683-2E49-72DFA7ABE4C8}"/>
                </a:ext>
              </a:extLst>
            </p:cNvPr>
            <p:cNvSpPr/>
            <p:nvPr/>
          </p:nvSpPr>
          <p:spPr>
            <a:xfrm>
              <a:off x="15892557" y="5611675"/>
              <a:ext cx="110184" cy="110183"/>
            </a:xfrm>
            <a:custGeom>
              <a:avLst/>
              <a:gdLst>
                <a:gd name="csX0" fmla="*/ 109518 w 110184"/>
                <a:gd name="csY0" fmla="*/ 46390 h 110183"/>
                <a:gd name="csX1" fmla="*/ 46371 w 110184"/>
                <a:gd name="csY1" fmla="*/ 109514 h 110183"/>
                <a:gd name="csX2" fmla="*/ 667 w 110184"/>
                <a:gd name="csY2" fmla="*/ 63793 h 110183"/>
                <a:gd name="csX3" fmla="*/ 63813 w 110184"/>
                <a:gd name="csY3" fmla="*/ 670 h 110183"/>
                <a:gd name="csX4" fmla="*/ 109518 w 110184"/>
                <a:gd name="csY4" fmla="*/ 46390 h 11018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110184" h="110183">
                  <a:moveTo>
                    <a:pt x="109518" y="46390"/>
                  </a:moveTo>
                  <a:cubicBezTo>
                    <a:pt x="115211" y="83622"/>
                    <a:pt x="83602" y="115223"/>
                    <a:pt x="46371" y="109514"/>
                  </a:cubicBezTo>
                  <a:cubicBezTo>
                    <a:pt x="23172" y="105954"/>
                    <a:pt x="4210" y="86992"/>
                    <a:pt x="667" y="63793"/>
                  </a:cubicBezTo>
                  <a:cubicBezTo>
                    <a:pt x="-5027" y="26562"/>
                    <a:pt x="26582" y="-5039"/>
                    <a:pt x="63813" y="670"/>
                  </a:cubicBezTo>
                  <a:cubicBezTo>
                    <a:pt x="87012" y="4222"/>
                    <a:pt x="105974" y="23184"/>
                    <a:pt x="109518" y="46390"/>
                  </a:cubicBezTo>
                  <a:close/>
                </a:path>
              </a:pathLst>
            </a:custGeom>
            <a:grpFill/>
            <a:ln w="7868" cap="flat">
              <a:noFill/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1" name="フリーフォーム: 図形 150">
              <a:extLst>
                <a:ext uri="{FF2B5EF4-FFF2-40B4-BE49-F238E27FC236}">
                  <a16:creationId xmlns:a16="http://schemas.microsoft.com/office/drawing/2014/main" id="{6083B34F-877E-1D0E-5045-4D47BEBDD2DF}"/>
                </a:ext>
              </a:extLst>
            </p:cNvPr>
            <p:cNvSpPr/>
            <p:nvPr/>
          </p:nvSpPr>
          <p:spPr>
            <a:xfrm rot="-2700000">
              <a:off x="14033756" y="5620197"/>
              <a:ext cx="110196" cy="45404"/>
            </a:xfrm>
            <a:custGeom>
              <a:avLst/>
              <a:gdLst>
                <a:gd name="csX0" fmla="*/ 110197 w 110196"/>
                <a:gd name="csY0" fmla="*/ 22702 h 45404"/>
                <a:gd name="csX1" fmla="*/ 55098 w 110196"/>
                <a:gd name="csY1" fmla="*/ 45405 h 45404"/>
                <a:gd name="csX2" fmla="*/ 0 w 110196"/>
                <a:gd name="csY2" fmla="*/ 22702 h 45404"/>
                <a:gd name="csX3" fmla="*/ 55098 w 110196"/>
                <a:gd name="csY3" fmla="*/ 0 h 45404"/>
                <a:gd name="csX4" fmla="*/ 110197 w 110196"/>
                <a:gd name="csY4" fmla="*/ 22702 h 4540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110196" h="45404">
                  <a:moveTo>
                    <a:pt x="110197" y="22702"/>
                  </a:moveTo>
                  <a:cubicBezTo>
                    <a:pt x="110197" y="35241"/>
                    <a:pt x="85528" y="45405"/>
                    <a:pt x="55098" y="45405"/>
                  </a:cubicBezTo>
                  <a:cubicBezTo>
                    <a:pt x="24668" y="45405"/>
                    <a:pt x="0" y="35241"/>
                    <a:pt x="0" y="22702"/>
                  </a:cubicBezTo>
                  <a:cubicBezTo>
                    <a:pt x="0" y="10164"/>
                    <a:pt x="24668" y="0"/>
                    <a:pt x="55098" y="0"/>
                  </a:cubicBezTo>
                  <a:cubicBezTo>
                    <a:pt x="85528" y="0"/>
                    <a:pt x="110197" y="10164"/>
                    <a:pt x="110197" y="22702"/>
                  </a:cubicBezTo>
                  <a:close/>
                </a:path>
              </a:pathLst>
            </a:custGeom>
            <a:grpFill/>
            <a:ln w="7868" cap="flat">
              <a:noFill/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2" name="フリーフォーム: 図形 151">
              <a:extLst>
                <a:ext uri="{FF2B5EF4-FFF2-40B4-BE49-F238E27FC236}">
                  <a16:creationId xmlns:a16="http://schemas.microsoft.com/office/drawing/2014/main" id="{48E2CC41-9A04-E71D-87C1-E2558BC1C043}"/>
                </a:ext>
              </a:extLst>
            </p:cNvPr>
            <p:cNvSpPr/>
            <p:nvPr/>
          </p:nvSpPr>
          <p:spPr>
            <a:xfrm rot="-2700000">
              <a:off x="14353107" y="5047222"/>
              <a:ext cx="110196" cy="45404"/>
            </a:xfrm>
            <a:custGeom>
              <a:avLst/>
              <a:gdLst>
                <a:gd name="csX0" fmla="*/ 110197 w 110196"/>
                <a:gd name="csY0" fmla="*/ 22702 h 45404"/>
                <a:gd name="csX1" fmla="*/ 55098 w 110196"/>
                <a:gd name="csY1" fmla="*/ 45405 h 45404"/>
                <a:gd name="csX2" fmla="*/ 0 w 110196"/>
                <a:gd name="csY2" fmla="*/ 22702 h 45404"/>
                <a:gd name="csX3" fmla="*/ 55098 w 110196"/>
                <a:gd name="csY3" fmla="*/ 0 h 45404"/>
                <a:gd name="csX4" fmla="*/ 110197 w 110196"/>
                <a:gd name="csY4" fmla="*/ 22702 h 4540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110196" h="45404">
                  <a:moveTo>
                    <a:pt x="110197" y="22702"/>
                  </a:moveTo>
                  <a:cubicBezTo>
                    <a:pt x="110197" y="35241"/>
                    <a:pt x="85528" y="45405"/>
                    <a:pt x="55098" y="45405"/>
                  </a:cubicBezTo>
                  <a:cubicBezTo>
                    <a:pt x="24668" y="45405"/>
                    <a:pt x="0" y="35241"/>
                    <a:pt x="0" y="22702"/>
                  </a:cubicBezTo>
                  <a:cubicBezTo>
                    <a:pt x="0" y="10164"/>
                    <a:pt x="24668" y="0"/>
                    <a:pt x="55098" y="0"/>
                  </a:cubicBezTo>
                  <a:cubicBezTo>
                    <a:pt x="85528" y="0"/>
                    <a:pt x="110197" y="10164"/>
                    <a:pt x="110197" y="22702"/>
                  </a:cubicBezTo>
                  <a:close/>
                </a:path>
              </a:pathLst>
            </a:custGeom>
            <a:grpFill/>
            <a:ln w="7868" cap="flat">
              <a:noFill/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3" name="フリーフォーム: 図形 152">
              <a:extLst>
                <a:ext uri="{FF2B5EF4-FFF2-40B4-BE49-F238E27FC236}">
                  <a16:creationId xmlns:a16="http://schemas.microsoft.com/office/drawing/2014/main" id="{2FB47CD9-83D5-AB87-C027-A8475F53D36B}"/>
                </a:ext>
              </a:extLst>
            </p:cNvPr>
            <p:cNvSpPr/>
            <p:nvPr/>
          </p:nvSpPr>
          <p:spPr>
            <a:xfrm rot="-2700000">
              <a:off x="15677642" y="5631007"/>
              <a:ext cx="110196" cy="45404"/>
            </a:xfrm>
            <a:custGeom>
              <a:avLst/>
              <a:gdLst>
                <a:gd name="csX0" fmla="*/ 110197 w 110196"/>
                <a:gd name="csY0" fmla="*/ 22702 h 45404"/>
                <a:gd name="csX1" fmla="*/ 55099 w 110196"/>
                <a:gd name="csY1" fmla="*/ 45405 h 45404"/>
                <a:gd name="csX2" fmla="*/ 0 w 110196"/>
                <a:gd name="csY2" fmla="*/ 22702 h 45404"/>
                <a:gd name="csX3" fmla="*/ 55099 w 110196"/>
                <a:gd name="csY3" fmla="*/ 0 h 45404"/>
                <a:gd name="csX4" fmla="*/ 110197 w 110196"/>
                <a:gd name="csY4" fmla="*/ 22702 h 4540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110196" h="45404">
                  <a:moveTo>
                    <a:pt x="110197" y="22702"/>
                  </a:moveTo>
                  <a:cubicBezTo>
                    <a:pt x="110197" y="35241"/>
                    <a:pt x="85528" y="45405"/>
                    <a:pt x="55099" y="45405"/>
                  </a:cubicBezTo>
                  <a:cubicBezTo>
                    <a:pt x="24669" y="45405"/>
                    <a:pt x="0" y="35241"/>
                    <a:pt x="0" y="22702"/>
                  </a:cubicBezTo>
                  <a:cubicBezTo>
                    <a:pt x="0" y="10164"/>
                    <a:pt x="24669" y="0"/>
                    <a:pt x="55099" y="0"/>
                  </a:cubicBezTo>
                  <a:cubicBezTo>
                    <a:pt x="85528" y="0"/>
                    <a:pt x="110197" y="10164"/>
                    <a:pt x="110197" y="22702"/>
                  </a:cubicBezTo>
                  <a:close/>
                </a:path>
              </a:pathLst>
            </a:custGeom>
            <a:grpFill/>
            <a:ln w="7868" cap="flat">
              <a:noFill/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4" name="フリーフォーム: 図形 153">
              <a:extLst>
                <a:ext uri="{FF2B5EF4-FFF2-40B4-BE49-F238E27FC236}">
                  <a16:creationId xmlns:a16="http://schemas.microsoft.com/office/drawing/2014/main" id="{ED250E70-8D94-745A-21EF-211942F929B4}"/>
                </a:ext>
              </a:extLst>
            </p:cNvPr>
            <p:cNvSpPr/>
            <p:nvPr/>
          </p:nvSpPr>
          <p:spPr>
            <a:xfrm rot="-2700000">
              <a:off x="14765049" y="6630605"/>
              <a:ext cx="110196" cy="45404"/>
            </a:xfrm>
            <a:custGeom>
              <a:avLst/>
              <a:gdLst>
                <a:gd name="csX0" fmla="*/ 110197 w 110196"/>
                <a:gd name="csY0" fmla="*/ 22702 h 45404"/>
                <a:gd name="csX1" fmla="*/ 55098 w 110196"/>
                <a:gd name="csY1" fmla="*/ 45405 h 45404"/>
                <a:gd name="csX2" fmla="*/ 0 w 110196"/>
                <a:gd name="csY2" fmla="*/ 22702 h 45404"/>
                <a:gd name="csX3" fmla="*/ 55098 w 110196"/>
                <a:gd name="csY3" fmla="*/ 0 h 45404"/>
                <a:gd name="csX4" fmla="*/ 110197 w 110196"/>
                <a:gd name="csY4" fmla="*/ 22702 h 4540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110196" h="45404">
                  <a:moveTo>
                    <a:pt x="110197" y="22702"/>
                  </a:moveTo>
                  <a:cubicBezTo>
                    <a:pt x="110197" y="35241"/>
                    <a:pt x="85528" y="45405"/>
                    <a:pt x="55098" y="45405"/>
                  </a:cubicBezTo>
                  <a:cubicBezTo>
                    <a:pt x="24668" y="45405"/>
                    <a:pt x="0" y="35241"/>
                    <a:pt x="0" y="22702"/>
                  </a:cubicBezTo>
                  <a:cubicBezTo>
                    <a:pt x="0" y="10164"/>
                    <a:pt x="24668" y="0"/>
                    <a:pt x="55098" y="0"/>
                  </a:cubicBezTo>
                  <a:cubicBezTo>
                    <a:pt x="85528" y="0"/>
                    <a:pt x="110197" y="10164"/>
                    <a:pt x="110197" y="22702"/>
                  </a:cubicBezTo>
                  <a:close/>
                </a:path>
              </a:pathLst>
            </a:custGeom>
            <a:grpFill/>
            <a:ln w="7868" cap="flat">
              <a:noFill/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5" name="フリーフォーム: 図形 154">
              <a:extLst>
                <a:ext uri="{FF2B5EF4-FFF2-40B4-BE49-F238E27FC236}">
                  <a16:creationId xmlns:a16="http://schemas.microsoft.com/office/drawing/2014/main" id="{1165B7BD-A218-D5A3-4146-9148945BF81E}"/>
                </a:ext>
              </a:extLst>
            </p:cNvPr>
            <p:cNvSpPr/>
            <p:nvPr/>
          </p:nvSpPr>
          <p:spPr>
            <a:xfrm>
              <a:off x="15049304" y="5648403"/>
              <a:ext cx="110182" cy="110182"/>
            </a:xfrm>
            <a:custGeom>
              <a:avLst/>
              <a:gdLst>
                <a:gd name="csX0" fmla="*/ 110182 w 110182"/>
                <a:gd name="csY0" fmla="*/ 55091 h 110182"/>
                <a:gd name="csX1" fmla="*/ 55091 w 110182"/>
                <a:gd name="csY1" fmla="*/ 110182 h 110182"/>
                <a:gd name="csX2" fmla="*/ 1 w 110182"/>
                <a:gd name="csY2" fmla="*/ 55091 h 110182"/>
                <a:gd name="csX3" fmla="*/ 55091 w 110182"/>
                <a:gd name="csY3" fmla="*/ 0 h 110182"/>
                <a:gd name="csX4" fmla="*/ 110182 w 110182"/>
                <a:gd name="csY4" fmla="*/ 55091 h 11018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110182" h="110182">
                  <a:moveTo>
                    <a:pt x="110182" y="55091"/>
                  </a:moveTo>
                  <a:cubicBezTo>
                    <a:pt x="110182" y="85517"/>
                    <a:pt x="85517" y="110182"/>
                    <a:pt x="55091" y="110182"/>
                  </a:cubicBezTo>
                  <a:cubicBezTo>
                    <a:pt x="24666" y="110182"/>
                    <a:pt x="1" y="85517"/>
                    <a:pt x="1" y="55091"/>
                  </a:cubicBezTo>
                  <a:cubicBezTo>
                    <a:pt x="1" y="24665"/>
                    <a:pt x="24666" y="0"/>
                    <a:pt x="55091" y="0"/>
                  </a:cubicBezTo>
                  <a:cubicBezTo>
                    <a:pt x="85517" y="0"/>
                    <a:pt x="110182" y="24665"/>
                    <a:pt x="110182" y="55091"/>
                  </a:cubicBezTo>
                  <a:close/>
                </a:path>
              </a:pathLst>
            </a:custGeom>
            <a:grpFill/>
            <a:ln w="7868" cap="flat">
              <a:noFill/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6" name="フリーフォーム: 図形 155">
              <a:extLst>
                <a:ext uri="{FF2B5EF4-FFF2-40B4-BE49-F238E27FC236}">
                  <a16:creationId xmlns:a16="http://schemas.microsoft.com/office/drawing/2014/main" id="{8B4C86BC-11DB-E2FE-E760-EAA45571CF4A}"/>
                </a:ext>
              </a:extLst>
            </p:cNvPr>
            <p:cNvSpPr/>
            <p:nvPr/>
          </p:nvSpPr>
          <p:spPr>
            <a:xfrm>
              <a:off x="13294011" y="9328713"/>
              <a:ext cx="110182" cy="110182"/>
            </a:xfrm>
            <a:custGeom>
              <a:avLst/>
              <a:gdLst>
                <a:gd name="csX0" fmla="*/ 110182 w 110182"/>
                <a:gd name="csY0" fmla="*/ 55091 h 110182"/>
                <a:gd name="csX1" fmla="*/ 55091 w 110182"/>
                <a:gd name="csY1" fmla="*/ 110182 h 110182"/>
                <a:gd name="csX2" fmla="*/ 0 w 110182"/>
                <a:gd name="csY2" fmla="*/ 55091 h 110182"/>
                <a:gd name="csX3" fmla="*/ 55091 w 110182"/>
                <a:gd name="csY3" fmla="*/ 0 h 110182"/>
                <a:gd name="csX4" fmla="*/ 110182 w 110182"/>
                <a:gd name="csY4" fmla="*/ 55091 h 11018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110182" h="110182">
                  <a:moveTo>
                    <a:pt x="110182" y="55091"/>
                  </a:moveTo>
                  <a:cubicBezTo>
                    <a:pt x="110182" y="85517"/>
                    <a:pt x="85517" y="110182"/>
                    <a:pt x="55091" y="110182"/>
                  </a:cubicBezTo>
                  <a:cubicBezTo>
                    <a:pt x="24665" y="110182"/>
                    <a:pt x="0" y="85517"/>
                    <a:pt x="0" y="55091"/>
                  </a:cubicBezTo>
                  <a:cubicBezTo>
                    <a:pt x="0" y="24665"/>
                    <a:pt x="24665" y="0"/>
                    <a:pt x="55091" y="0"/>
                  </a:cubicBezTo>
                  <a:cubicBezTo>
                    <a:pt x="85517" y="0"/>
                    <a:pt x="110182" y="24665"/>
                    <a:pt x="110182" y="55091"/>
                  </a:cubicBezTo>
                  <a:close/>
                </a:path>
              </a:pathLst>
            </a:custGeom>
            <a:grpFill/>
            <a:ln w="7868" cap="flat">
              <a:noFill/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7" name="フリーフォーム: 図形 156">
              <a:extLst>
                <a:ext uri="{FF2B5EF4-FFF2-40B4-BE49-F238E27FC236}">
                  <a16:creationId xmlns:a16="http://schemas.microsoft.com/office/drawing/2014/main" id="{E86E9E59-A2EF-0DF8-94D7-C6675798B08E}"/>
                </a:ext>
              </a:extLst>
            </p:cNvPr>
            <p:cNvSpPr/>
            <p:nvPr/>
          </p:nvSpPr>
          <p:spPr>
            <a:xfrm>
              <a:off x="15485001" y="5332519"/>
              <a:ext cx="110189" cy="110187"/>
            </a:xfrm>
            <a:custGeom>
              <a:avLst/>
              <a:gdLst>
                <a:gd name="csX0" fmla="*/ 109521 w 110189"/>
                <a:gd name="csY0" fmla="*/ 46390 h 110187"/>
                <a:gd name="csX1" fmla="*/ 46398 w 110189"/>
                <a:gd name="csY1" fmla="*/ 109521 h 110187"/>
                <a:gd name="csX2" fmla="*/ 670 w 110189"/>
                <a:gd name="csY2" fmla="*/ 63817 h 110187"/>
                <a:gd name="csX3" fmla="*/ 63817 w 110189"/>
                <a:gd name="csY3" fmla="*/ 670 h 110187"/>
                <a:gd name="csX4" fmla="*/ 109521 w 110189"/>
                <a:gd name="csY4" fmla="*/ 46390 h 11018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110189" h="110187">
                  <a:moveTo>
                    <a:pt x="109521" y="46390"/>
                  </a:moveTo>
                  <a:cubicBezTo>
                    <a:pt x="115223" y="83614"/>
                    <a:pt x="83629" y="115215"/>
                    <a:pt x="46398" y="109521"/>
                  </a:cubicBezTo>
                  <a:cubicBezTo>
                    <a:pt x="23191" y="105978"/>
                    <a:pt x="4229" y="87015"/>
                    <a:pt x="670" y="63817"/>
                  </a:cubicBezTo>
                  <a:cubicBezTo>
                    <a:pt x="-5040" y="26578"/>
                    <a:pt x="26577" y="-5039"/>
                    <a:pt x="63817" y="670"/>
                  </a:cubicBezTo>
                  <a:cubicBezTo>
                    <a:pt x="87015" y="4237"/>
                    <a:pt x="105978" y="23191"/>
                    <a:pt x="109521" y="46390"/>
                  </a:cubicBezTo>
                  <a:close/>
                </a:path>
              </a:pathLst>
            </a:custGeom>
            <a:grpFill/>
            <a:ln w="7868" cap="flat">
              <a:noFill/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8" name="フリーフォーム: 図形 157">
              <a:extLst>
                <a:ext uri="{FF2B5EF4-FFF2-40B4-BE49-F238E27FC236}">
                  <a16:creationId xmlns:a16="http://schemas.microsoft.com/office/drawing/2014/main" id="{2EAAA891-2826-9C31-1EDA-C9C25071B1AB}"/>
                </a:ext>
              </a:extLst>
            </p:cNvPr>
            <p:cNvSpPr/>
            <p:nvPr/>
          </p:nvSpPr>
          <p:spPr>
            <a:xfrm>
              <a:off x="12710909" y="8486630"/>
              <a:ext cx="84336" cy="84295"/>
            </a:xfrm>
            <a:custGeom>
              <a:avLst/>
              <a:gdLst>
                <a:gd name="csX0" fmla="*/ 83195 w 84336"/>
                <a:gd name="csY0" fmla="*/ 78099 h 84295"/>
                <a:gd name="csX1" fmla="*/ 20143 w 84336"/>
                <a:gd name="csY1" fmla="*/ 51837 h 84295"/>
                <a:gd name="csX2" fmla="*/ 1141 w 84336"/>
                <a:gd name="csY2" fmla="*/ 6196 h 84295"/>
                <a:gd name="csX3" fmla="*/ 64193 w 84336"/>
                <a:gd name="csY3" fmla="*/ 32458 h 84295"/>
                <a:gd name="csX4" fmla="*/ 83195 w 84336"/>
                <a:gd name="csY4" fmla="*/ 78099 h 8429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84336" h="84295">
                  <a:moveTo>
                    <a:pt x="83195" y="78099"/>
                  </a:moveTo>
                  <a:cubicBezTo>
                    <a:pt x="76376" y="92974"/>
                    <a:pt x="44806" y="79832"/>
                    <a:pt x="20143" y="51837"/>
                  </a:cubicBezTo>
                  <a:cubicBezTo>
                    <a:pt x="4771" y="34395"/>
                    <a:pt x="-3103" y="15465"/>
                    <a:pt x="1141" y="6196"/>
                  </a:cubicBezTo>
                  <a:cubicBezTo>
                    <a:pt x="7960" y="-8680"/>
                    <a:pt x="39530" y="4463"/>
                    <a:pt x="64193" y="32458"/>
                  </a:cubicBezTo>
                  <a:cubicBezTo>
                    <a:pt x="79565" y="49900"/>
                    <a:pt x="87440" y="68831"/>
                    <a:pt x="83195" y="78099"/>
                  </a:cubicBezTo>
                  <a:close/>
                </a:path>
              </a:pathLst>
            </a:custGeom>
            <a:grpFill/>
            <a:ln w="7868" cap="flat">
              <a:noFill/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9" name="フリーフォーム: 図形 158">
              <a:extLst>
                <a:ext uri="{FF2B5EF4-FFF2-40B4-BE49-F238E27FC236}">
                  <a16:creationId xmlns:a16="http://schemas.microsoft.com/office/drawing/2014/main" id="{194031B4-0F8A-6EDC-9EF2-4B591C6605FB}"/>
                </a:ext>
              </a:extLst>
            </p:cNvPr>
            <p:cNvSpPr/>
            <p:nvPr/>
          </p:nvSpPr>
          <p:spPr>
            <a:xfrm>
              <a:off x="15343525" y="6045081"/>
              <a:ext cx="110182" cy="110182"/>
            </a:xfrm>
            <a:custGeom>
              <a:avLst/>
              <a:gdLst>
                <a:gd name="csX0" fmla="*/ 110182 w 110182"/>
                <a:gd name="csY0" fmla="*/ 55091 h 110182"/>
                <a:gd name="csX1" fmla="*/ 55091 w 110182"/>
                <a:gd name="csY1" fmla="*/ 110182 h 110182"/>
                <a:gd name="csX2" fmla="*/ 0 w 110182"/>
                <a:gd name="csY2" fmla="*/ 55091 h 110182"/>
                <a:gd name="csX3" fmla="*/ 55091 w 110182"/>
                <a:gd name="csY3" fmla="*/ 0 h 110182"/>
                <a:gd name="csX4" fmla="*/ 110182 w 110182"/>
                <a:gd name="csY4" fmla="*/ 55091 h 11018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110182" h="110182">
                  <a:moveTo>
                    <a:pt x="110182" y="55091"/>
                  </a:moveTo>
                  <a:cubicBezTo>
                    <a:pt x="110182" y="85517"/>
                    <a:pt x="85517" y="110182"/>
                    <a:pt x="55091" y="110182"/>
                  </a:cubicBezTo>
                  <a:cubicBezTo>
                    <a:pt x="24665" y="110182"/>
                    <a:pt x="0" y="85517"/>
                    <a:pt x="0" y="55091"/>
                  </a:cubicBezTo>
                  <a:cubicBezTo>
                    <a:pt x="0" y="24665"/>
                    <a:pt x="24665" y="0"/>
                    <a:pt x="55091" y="0"/>
                  </a:cubicBezTo>
                  <a:cubicBezTo>
                    <a:pt x="85517" y="0"/>
                    <a:pt x="110182" y="24665"/>
                    <a:pt x="110182" y="55091"/>
                  </a:cubicBezTo>
                  <a:close/>
                </a:path>
              </a:pathLst>
            </a:custGeom>
            <a:grpFill/>
            <a:ln w="7868" cap="flat">
              <a:noFill/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60" name="フリーフォーム: 図形 159">
              <a:extLst>
                <a:ext uri="{FF2B5EF4-FFF2-40B4-BE49-F238E27FC236}">
                  <a16:creationId xmlns:a16="http://schemas.microsoft.com/office/drawing/2014/main" id="{2A8AE96A-A6F9-3A8C-6E20-DBBFC29A673D}"/>
                </a:ext>
              </a:extLst>
            </p:cNvPr>
            <p:cNvSpPr/>
            <p:nvPr/>
          </p:nvSpPr>
          <p:spPr>
            <a:xfrm>
              <a:off x="13297302" y="7102893"/>
              <a:ext cx="110182" cy="110182"/>
            </a:xfrm>
            <a:custGeom>
              <a:avLst/>
              <a:gdLst>
                <a:gd name="csX0" fmla="*/ 110182 w 110182"/>
                <a:gd name="csY0" fmla="*/ 55091 h 110182"/>
                <a:gd name="csX1" fmla="*/ 55091 w 110182"/>
                <a:gd name="csY1" fmla="*/ 110182 h 110182"/>
                <a:gd name="csX2" fmla="*/ 0 w 110182"/>
                <a:gd name="csY2" fmla="*/ 55091 h 110182"/>
                <a:gd name="csX3" fmla="*/ 55091 w 110182"/>
                <a:gd name="csY3" fmla="*/ 0 h 110182"/>
                <a:gd name="csX4" fmla="*/ 110182 w 110182"/>
                <a:gd name="csY4" fmla="*/ 55091 h 11018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110182" h="110182">
                  <a:moveTo>
                    <a:pt x="110182" y="55091"/>
                  </a:moveTo>
                  <a:cubicBezTo>
                    <a:pt x="110182" y="85517"/>
                    <a:pt x="85517" y="110182"/>
                    <a:pt x="55091" y="110182"/>
                  </a:cubicBezTo>
                  <a:cubicBezTo>
                    <a:pt x="24665" y="110182"/>
                    <a:pt x="0" y="85517"/>
                    <a:pt x="0" y="55091"/>
                  </a:cubicBezTo>
                  <a:cubicBezTo>
                    <a:pt x="0" y="24665"/>
                    <a:pt x="24665" y="0"/>
                    <a:pt x="55091" y="0"/>
                  </a:cubicBezTo>
                  <a:cubicBezTo>
                    <a:pt x="85517" y="0"/>
                    <a:pt x="110182" y="24665"/>
                    <a:pt x="110182" y="55091"/>
                  </a:cubicBezTo>
                  <a:close/>
                </a:path>
              </a:pathLst>
            </a:custGeom>
            <a:grpFill/>
            <a:ln w="7868" cap="flat">
              <a:noFill/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61" name="フリーフォーム: 図形 160">
              <a:extLst>
                <a:ext uri="{FF2B5EF4-FFF2-40B4-BE49-F238E27FC236}">
                  <a16:creationId xmlns:a16="http://schemas.microsoft.com/office/drawing/2014/main" id="{7F94DC0D-4250-9A95-E7EB-0BCE82B40DA0}"/>
                </a:ext>
              </a:extLst>
            </p:cNvPr>
            <p:cNvSpPr/>
            <p:nvPr/>
          </p:nvSpPr>
          <p:spPr>
            <a:xfrm>
              <a:off x="15490055" y="4480400"/>
              <a:ext cx="110189" cy="110187"/>
            </a:xfrm>
            <a:custGeom>
              <a:avLst/>
              <a:gdLst>
                <a:gd name="csX0" fmla="*/ 109523 w 110189"/>
                <a:gd name="csY0" fmla="*/ 46392 h 110187"/>
                <a:gd name="csX1" fmla="*/ 46400 w 110189"/>
                <a:gd name="csY1" fmla="*/ 109523 h 110187"/>
                <a:gd name="csX2" fmla="*/ 671 w 110189"/>
                <a:gd name="csY2" fmla="*/ 63826 h 110187"/>
                <a:gd name="csX3" fmla="*/ 63819 w 110189"/>
                <a:gd name="csY3" fmla="*/ 671 h 110187"/>
                <a:gd name="csX4" fmla="*/ 109523 w 110189"/>
                <a:gd name="csY4" fmla="*/ 46392 h 11018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110189" h="110187">
                  <a:moveTo>
                    <a:pt x="109523" y="46392"/>
                  </a:moveTo>
                  <a:cubicBezTo>
                    <a:pt x="115216" y="83615"/>
                    <a:pt x="83631" y="115208"/>
                    <a:pt x="46400" y="109523"/>
                  </a:cubicBezTo>
                  <a:cubicBezTo>
                    <a:pt x="23201" y="105979"/>
                    <a:pt x="4231" y="87025"/>
                    <a:pt x="671" y="63826"/>
                  </a:cubicBezTo>
                  <a:cubicBezTo>
                    <a:pt x="-5045" y="26579"/>
                    <a:pt x="26579" y="-5046"/>
                    <a:pt x="63819" y="671"/>
                  </a:cubicBezTo>
                  <a:cubicBezTo>
                    <a:pt x="87025" y="4231"/>
                    <a:pt x="105980" y="23193"/>
                    <a:pt x="109523" y="46392"/>
                  </a:cubicBezTo>
                  <a:close/>
                </a:path>
              </a:pathLst>
            </a:custGeom>
            <a:grpFill/>
            <a:ln w="7868" cap="flat">
              <a:noFill/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203" name="四角形: 角を丸くする 202">
            <a:extLst>
              <a:ext uri="{FF2B5EF4-FFF2-40B4-BE49-F238E27FC236}">
                <a16:creationId xmlns:a16="http://schemas.microsoft.com/office/drawing/2014/main" id="{5DD515B0-9687-7D1B-7F67-DEB00608EBD1}"/>
              </a:ext>
            </a:extLst>
          </p:cNvPr>
          <p:cNvSpPr/>
          <p:nvPr/>
        </p:nvSpPr>
        <p:spPr>
          <a:xfrm>
            <a:off x="287837" y="8388000"/>
            <a:ext cx="6984000" cy="20160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38100" dist="381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/>
              <a:t>　</a:t>
            </a:r>
          </a:p>
        </p:txBody>
      </p:sp>
      <p:sp>
        <p:nvSpPr>
          <p:cNvPr id="204" name="四角形: 角を丸くする 203">
            <a:extLst>
              <a:ext uri="{FF2B5EF4-FFF2-40B4-BE49-F238E27FC236}">
                <a16:creationId xmlns:a16="http://schemas.microsoft.com/office/drawing/2014/main" id="{EE5675B9-EF1E-6048-F559-D64E776BD6FF}"/>
              </a:ext>
            </a:extLst>
          </p:cNvPr>
          <p:cNvSpPr/>
          <p:nvPr/>
        </p:nvSpPr>
        <p:spPr>
          <a:xfrm>
            <a:off x="278776" y="6971504"/>
            <a:ext cx="6984000" cy="1316902"/>
          </a:xfrm>
          <a:prstGeom prst="roundRect">
            <a:avLst>
              <a:gd name="adj" fmla="val 11797"/>
            </a:avLst>
          </a:prstGeom>
          <a:solidFill>
            <a:schemeClr val="bg1">
              <a:alpha val="95000"/>
            </a:schemeClr>
          </a:solidFill>
          <a:ln>
            <a:noFill/>
          </a:ln>
          <a:effectLst>
            <a:outerShdw blurRad="38100" dist="381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/>
              <a:t>　</a:t>
            </a:r>
          </a:p>
        </p:txBody>
      </p:sp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967A030D-18F5-9FDD-2011-991EF4EABA59}"/>
              </a:ext>
            </a:extLst>
          </p:cNvPr>
          <p:cNvSpPr/>
          <p:nvPr/>
        </p:nvSpPr>
        <p:spPr>
          <a:xfrm>
            <a:off x="287837" y="8388000"/>
            <a:ext cx="6984000" cy="324000"/>
          </a:xfrm>
          <a:prstGeom prst="roundRect">
            <a:avLst>
              <a:gd name="adj" fmla="val 0"/>
            </a:avLst>
          </a:prstGeom>
          <a:solidFill>
            <a:srgbClr val="D876BA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/>
              <a:t>　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CB2F0DBE-454B-9E3C-FE5D-54F9BBE270EE}"/>
              </a:ext>
            </a:extLst>
          </p:cNvPr>
          <p:cNvSpPr txBox="1"/>
          <p:nvPr/>
        </p:nvSpPr>
        <p:spPr>
          <a:xfrm rot="20880000">
            <a:off x="4231330" y="7089621"/>
            <a:ext cx="780663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ja-JP" sz="800">
                <a:solidFill>
                  <a:srgbClr val="F7D5ED"/>
                </a:solidFill>
                <a:latin typeface="Segoe Script" panose="030B0504020000000003" pitchFamily="66" charset="0"/>
              </a:rPr>
              <a:t>Coming soon…</a:t>
            </a:r>
            <a:endParaRPr kumimoji="1" lang="ja-JP" altLang="en-US" sz="800">
              <a:solidFill>
                <a:srgbClr val="F7D5ED"/>
              </a:solidFill>
              <a:latin typeface="Segoe Script" panose="030B0504020000000003" pitchFamily="66" charset="0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0244493E-0722-971D-3F1E-E2FA077E8923}"/>
              </a:ext>
            </a:extLst>
          </p:cNvPr>
          <p:cNvSpPr txBox="1"/>
          <p:nvPr/>
        </p:nvSpPr>
        <p:spPr>
          <a:xfrm>
            <a:off x="946425" y="8923047"/>
            <a:ext cx="6015783" cy="17235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just" hangingPunct="0">
              <a:lnSpc>
                <a:spcPts val="1600"/>
              </a:lnSpc>
            </a:pPr>
            <a:r>
              <a:rPr lang="ja-JP" altLang="en-US" sz="1000" spc="100" dirty="0">
                <a:solidFill>
                  <a:schemeClr val="bg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/>
              </a:rPr>
              <a:t>　</a:t>
            </a:r>
            <a:endParaRPr lang="en-US" altLang="ja-JP" sz="1000" spc="100" dirty="0">
              <a:solidFill>
                <a:schemeClr val="bg2">
                  <a:lumMod val="25000"/>
                </a:schemeClr>
              </a:solidFill>
              <a:latin typeface="BIZ UDPゴシック" panose="020B0400000000000000" pitchFamily="50" charset="-128"/>
              <a:ea typeface="BIZ UDPゴシック"/>
            </a:endParaRP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09A6D02D-7ABD-D498-BFA1-1B1B2DFF40F5}"/>
              </a:ext>
            </a:extLst>
          </p:cNvPr>
          <p:cNvSpPr txBox="1"/>
          <p:nvPr/>
        </p:nvSpPr>
        <p:spPr>
          <a:xfrm>
            <a:off x="4398278" y="917463"/>
            <a:ext cx="2769064" cy="98937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hangingPunct="0">
              <a:lnSpc>
                <a:spcPts val="1300"/>
              </a:lnSpc>
            </a:pPr>
            <a:r>
              <a:rPr lang="ja-JP" altLang="en-US" sz="1100" b="1" spc="80" dirty="0">
                <a:highlight>
                  <a:srgbClr val="FEFEB0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①図書館様からのお知らせ機能の拡張</a:t>
            </a:r>
            <a:endParaRPr lang="en-US" altLang="ja-JP" sz="1100" b="1" spc="80" dirty="0">
              <a:highlight>
                <a:srgbClr val="FEFEB0"/>
              </a:highligh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1300"/>
              </a:lnSpc>
            </a:pPr>
            <a:r>
              <a:rPr lang="ja-JP" altLang="en-US" sz="1000" spc="80" dirty="0">
                <a:ea typeface="BIZ UDPゴシック"/>
              </a:rPr>
              <a:t>図書館様から利用者の皆様へ発信する「お知らせ」機能について、複数のお知らせ登録および</a:t>
            </a:r>
            <a:r>
              <a:rPr lang="en-US" altLang="ja-JP" sz="1000" spc="80" dirty="0">
                <a:ea typeface="BIZ UDPゴシック"/>
              </a:rPr>
              <a:t>URL</a:t>
            </a:r>
            <a:r>
              <a:rPr lang="ja-JP" altLang="en-US" sz="1000" spc="80" dirty="0">
                <a:ea typeface="BIZ UDPゴシック"/>
              </a:rPr>
              <a:t>リンクの設定が可能になりました。</a:t>
            </a:r>
            <a:endParaRPr lang="en-US" altLang="ja-JP" sz="1000" spc="80" dirty="0">
              <a:ea typeface="BIZ UDPゴシック"/>
            </a:endParaRPr>
          </a:p>
          <a:p>
            <a:pPr>
              <a:lnSpc>
                <a:spcPts val="1300"/>
              </a:lnSpc>
            </a:pPr>
            <a:r>
              <a:rPr lang="ja-JP" altLang="en-US" sz="1000" spc="80" dirty="0">
                <a:ea typeface="BIZ UDPゴシック"/>
              </a:rPr>
              <a:t>お知らせが更新されていましたら、</a:t>
            </a:r>
            <a:endParaRPr lang="en-US" altLang="ja-JP" sz="1000" spc="80" dirty="0">
              <a:ea typeface="BIZ UDPゴシック"/>
            </a:endParaRPr>
          </a:p>
          <a:p>
            <a:pPr>
              <a:lnSpc>
                <a:spcPts val="1300"/>
              </a:lnSpc>
            </a:pPr>
            <a:r>
              <a:rPr lang="ja-JP" altLang="en-US" sz="1000" spc="80" dirty="0">
                <a:ea typeface="BIZ UDPゴシック"/>
              </a:rPr>
              <a:t>ぜひ内容をチェックしてみて下さい。</a:t>
            </a:r>
            <a:endParaRPr lang="en-US" altLang="ja-JP" sz="1000" spc="80" dirty="0">
              <a:ea typeface="BIZ UDPゴシック"/>
            </a:endParaRP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DDAF672C-C6A2-0FD5-16D0-7A409751508F}"/>
              </a:ext>
            </a:extLst>
          </p:cNvPr>
          <p:cNvSpPr txBox="1"/>
          <p:nvPr/>
        </p:nvSpPr>
        <p:spPr>
          <a:xfrm>
            <a:off x="4407803" y="2120012"/>
            <a:ext cx="2759539" cy="8103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hangingPunct="0">
              <a:lnSpc>
                <a:spcPts val="1300"/>
              </a:lnSpc>
            </a:pPr>
            <a:r>
              <a:rPr lang="ja-JP" altLang="en-US" sz="1100" b="1" spc="80" dirty="0">
                <a:highlight>
                  <a:srgbClr val="FEFEB0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②サイトデザイン、レイアウト変更</a:t>
            </a:r>
            <a:endParaRPr lang="en-US" altLang="ja-JP" sz="1100" b="1" spc="80" dirty="0">
              <a:highlight>
                <a:srgbClr val="FEFEB0"/>
              </a:highligh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hangingPunct="0">
              <a:lnSpc>
                <a:spcPts val="1300"/>
              </a:lnSpc>
            </a:pPr>
            <a:r>
              <a:rPr lang="ja-JP" altLang="en-US" sz="1000" spc="80" dirty="0">
                <a:latin typeface="BIZ UDPゴシック" panose="020B0400000000000000" pitchFamily="50" charset="-128"/>
                <a:ea typeface="BIZ UDPゴシック"/>
              </a:rPr>
              <a:t>全体を見やすくリデザインしたほか、</a:t>
            </a:r>
            <a:endParaRPr lang="en-US" altLang="ja-JP" sz="1000" b="1" spc="80" dirty="0">
              <a:latin typeface="BIZ UDPゴシック" panose="020B0400000000000000" pitchFamily="50" charset="-128"/>
              <a:ea typeface="BIZ UDPゴシック"/>
            </a:endParaRPr>
          </a:p>
          <a:p>
            <a:pPr hangingPunct="0">
              <a:lnSpc>
                <a:spcPts val="1300"/>
              </a:lnSpc>
            </a:pPr>
            <a:r>
              <a:rPr lang="ja-JP" altLang="en-US" sz="1000" b="1" spc="80" dirty="0">
                <a:latin typeface="BIZ UDPゴシック" panose="020B0400000000000000" pitchFamily="50" charset="-128"/>
                <a:ea typeface="BIZ UDPゴシック"/>
              </a:rPr>
              <a:t>ヘ</a:t>
            </a:r>
            <a:r>
              <a:rPr lang="ja-JP" altLang="en-US" sz="1000" spc="80" dirty="0">
                <a:latin typeface="BIZ UDPゴシック" panose="020B0400000000000000" pitchFamily="50" charset="-128"/>
                <a:ea typeface="BIZ UDPゴシック"/>
              </a:rPr>
              <a:t>ッダー画像の表示範囲をコンパクトに変更。</a:t>
            </a:r>
            <a:endParaRPr lang="en-US" altLang="ja-JP" sz="1000" spc="80" dirty="0">
              <a:latin typeface="BIZ UDPゴシック" panose="020B0400000000000000" pitchFamily="50" charset="-128"/>
              <a:ea typeface="BIZ UDPゴシック"/>
            </a:endParaRPr>
          </a:p>
          <a:p>
            <a:pPr hangingPunct="0">
              <a:lnSpc>
                <a:spcPts val="1300"/>
              </a:lnSpc>
            </a:pPr>
            <a:r>
              <a:rPr lang="ja-JP" altLang="en-US" sz="1000" spc="80" dirty="0">
                <a:latin typeface="BIZ UDPゴシック" panose="020B0400000000000000" pitchFamily="50" charset="-128"/>
                <a:ea typeface="BIZ UDPゴシック"/>
              </a:rPr>
              <a:t>更に本を探しやすいサイトに生まれ変わりました。</a:t>
            </a:r>
            <a:endParaRPr lang="en-US" altLang="ja-JP" sz="1000" spc="80" dirty="0">
              <a:latin typeface="BIZ UDPゴシック" panose="020B0400000000000000" pitchFamily="50" charset="-128"/>
              <a:ea typeface="BIZ UDPゴシック"/>
            </a:endParaRP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4516EFC5-D587-3715-429E-42274A45A38B}"/>
              </a:ext>
            </a:extLst>
          </p:cNvPr>
          <p:cNvSpPr txBox="1"/>
          <p:nvPr/>
        </p:nvSpPr>
        <p:spPr>
          <a:xfrm>
            <a:off x="4393279" y="3120688"/>
            <a:ext cx="2720063" cy="16439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hangingPunct="0">
              <a:lnSpc>
                <a:spcPts val="1300"/>
              </a:lnSpc>
            </a:pPr>
            <a:r>
              <a:rPr lang="ja-JP" altLang="en-US" sz="1100" b="1" spc="80" dirty="0">
                <a:highlight>
                  <a:srgbClr val="FEFEB0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③絞り込み機能の改善</a:t>
            </a:r>
            <a:endParaRPr lang="en-US" altLang="ja-JP" sz="1100" b="1" spc="80" dirty="0">
              <a:highlight>
                <a:srgbClr val="FEFEB0"/>
              </a:highligh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hangingPunct="0">
              <a:lnSpc>
                <a:spcPts val="1300"/>
              </a:lnSpc>
            </a:pPr>
            <a:r>
              <a:rPr lang="ja-JP" altLang="en-US" sz="1000" spc="80" dirty="0">
                <a:latin typeface="BIZ UDPゴシック" panose="020B0400000000000000" pitchFamily="50" charset="-128"/>
                <a:ea typeface="BIZ UDPゴシック"/>
              </a:rPr>
              <a:t>「すべての本」「オーディオブック」「本文読み上げ」「分類から探す」の</a:t>
            </a:r>
            <a:r>
              <a:rPr lang="ja-JP" altLang="en-US" sz="1000" spc="80" dirty="0">
                <a:solidFill>
                  <a:srgbClr val="C00000"/>
                </a:solidFill>
                <a:latin typeface="BIZ UDPゴシック" panose="020B0400000000000000" pitchFamily="50" charset="-128"/>
                <a:ea typeface="BIZ UDPゴシック"/>
              </a:rPr>
              <a:t>ショートカットアイコンタブ</a:t>
            </a:r>
            <a:r>
              <a:rPr lang="ja-JP" altLang="en-US" sz="1000" spc="80" dirty="0">
                <a:latin typeface="BIZ UDPゴシック" panose="020B0400000000000000" pitchFamily="50" charset="-128"/>
                <a:ea typeface="BIZ UDPゴシック"/>
              </a:rPr>
              <a:t>を設置。よく使う絞り込み機能をわかりやすく前面に配置しました。ご指定の分野や条件で本を探しやすくなりました。</a:t>
            </a:r>
            <a:r>
              <a:rPr lang="en-US" altLang="ja-JP" sz="1000" spc="80" dirty="0">
                <a:latin typeface="BIZ UDPゴシック" panose="020B0400000000000000" pitchFamily="50" charset="-128"/>
                <a:ea typeface="BIZ UDPゴシック"/>
              </a:rPr>
              <a:t>※</a:t>
            </a:r>
          </a:p>
          <a:p>
            <a:pPr hangingPunct="0">
              <a:lnSpc>
                <a:spcPts val="1300"/>
              </a:lnSpc>
            </a:pPr>
            <a:endParaRPr lang="en-US" altLang="ja-JP" sz="1000" spc="80" dirty="0">
              <a:latin typeface="BIZ UDPゴシック" panose="020B0400000000000000" pitchFamily="50" charset="-128"/>
              <a:ea typeface="BIZ UDPゴシック"/>
            </a:endParaRPr>
          </a:p>
          <a:p>
            <a:pPr hangingPunct="0">
              <a:lnSpc>
                <a:spcPts val="1300"/>
              </a:lnSpc>
            </a:pPr>
            <a:r>
              <a:rPr lang="ja-JP" altLang="en-US" sz="1000" spc="80" dirty="0">
                <a:latin typeface="BIZ UDPゴシック" panose="020B0400000000000000" pitchFamily="50" charset="-128"/>
                <a:ea typeface="BIZ UDPゴシック"/>
              </a:rPr>
              <a:t>また、</a:t>
            </a:r>
            <a:r>
              <a:rPr lang="en-US" altLang="ja-JP" sz="1000" spc="80" dirty="0">
                <a:latin typeface="BIZ UDPゴシック" panose="020B0400000000000000" pitchFamily="50" charset="-128"/>
                <a:ea typeface="BIZ UDPゴシック"/>
              </a:rPr>
              <a:t>TOP</a:t>
            </a:r>
            <a:r>
              <a:rPr lang="ja-JP" altLang="en-US" sz="1000" spc="80" dirty="0">
                <a:latin typeface="BIZ UDPゴシック" panose="020B0400000000000000" pitchFamily="50" charset="-128"/>
                <a:ea typeface="BIZ UDPゴシック"/>
              </a:rPr>
              <a:t>ページの検索バー上に「</a:t>
            </a:r>
            <a:r>
              <a:rPr lang="ja-JP" altLang="en-US" sz="1000" spc="80" dirty="0">
                <a:solidFill>
                  <a:srgbClr val="C00000"/>
                </a:solidFill>
                <a:latin typeface="BIZ UDPゴシック" panose="020B0400000000000000" pitchFamily="50" charset="-128"/>
                <a:ea typeface="BIZ UDPゴシック"/>
              </a:rPr>
              <a:t>所蔵形態</a:t>
            </a:r>
            <a:r>
              <a:rPr lang="ja-JP" altLang="en-US" sz="1000" spc="80" dirty="0">
                <a:latin typeface="BIZ UDPゴシック" panose="020B0400000000000000" pitchFamily="50" charset="-128"/>
                <a:ea typeface="BIZ UDPゴシック"/>
              </a:rPr>
              <a:t>」を追加。最初から未所蔵/所蔵の指定ができるようになります。</a:t>
            </a: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5602087E-AD77-5A9D-68A7-1D93AB625021}"/>
              </a:ext>
            </a:extLst>
          </p:cNvPr>
          <p:cNvSpPr txBox="1"/>
          <p:nvPr/>
        </p:nvSpPr>
        <p:spPr>
          <a:xfrm>
            <a:off x="4373540" y="5074740"/>
            <a:ext cx="2759539" cy="97706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hangingPunct="0">
              <a:lnSpc>
                <a:spcPts val="1300"/>
              </a:lnSpc>
            </a:pPr>
            <a:r>
              <a:rPr lang="ja-JP" altLang="en-US" sz="1100" b="1" spc="80" dirty="0">
                <a:highlight>
                  <a:srgbClr val="FEFEB0"/>
                </a:highlight>
                <a:latin typeface="BIZ UDPゴシック" panose="020B0400000000000000" pitchFamily="50" charset="-128"/>
                <a:ea typeface="BIZ UDPゴシック"/>
              </a:rPr>
              <a:t>④書籍紹介棚の機能拡張</a:t>
            </a:r>
            <a:endParaRPr lang="en-US" altLang="ja-JP" sz="1100" b="1" spc="80" dirty="0">
              <a:highlight>
                <a:srgbClr val="FEFEB0"/>
              </a:highlight>
              <a:latin typeface="BIZ UDPゴシック" panose="020B0400000000000000" pitchFamily="50" charset="-128"/>
              <a:ea typeface="BIZ UDPゴシック"/>
            </a:endParaRPr>
          </a:p>
          <a:p>
            <a:pPr hangingPunct="0">
              <a:lnSpc>
                <a:spcPts val="1300"/>
              </a:lnSpc>
            </a:pPr>
            <a:r>
              <a:rPr lang="ja-JP" altLang="en-US" sz="1000" spc="80" dirty="0">
                <a:latin typeface="BIZ UDPゴシック" panose="020B0400000000000000" pitchFamily="50" charset="-128"/>
                <a:ea typeface="BIZ UDPゴシック"/>
              </a:rPr>
              <a:t>新たに</a:t>
            </a:r>
            <a:r>
              <a:rPr lang="ja-JP" altLang="en-US" sz="1000" spc="80" dirty="0">
                <a:solidFill>
                  <a:srgbClr val="C00000"/>
                </a:solidFill>
                <a:latin typeface="BIZ UDPゴシック" panose="020B0400000000000000" pitchFamily="50" charset="-128"/>
                <a:ea typeface="BIZ UDPゴシック"/>
              </a:rPr>
              <a:t>「もっと見る」ボタン</a:t>
            </a:r>
            <a:r>
              <a:rPr lang="ja-JP" altLang="en-US" sz="1000" spc="80" dirty="0">
                <a:latin typeface="BIZ UDPゴシック" panose="020B0400000000000000" pitchFamily="50" charset="-128"/>
                <a:ea typeface="BIZ UDPゴシック"/>
              </a:rPr>
              <a:t>を追加。</a:t>
            </a:r>
            <a:endParaRPr lang="en-US" altLang="ja-JP" sz="1000" spc="80" dirty="0">
              <a:latin typeface="BIZ UDPゴシック" panose="020B0400000000000000" pitchFamily="50" charset="-128"/>
              <a:ea typeface="BIZ UDPゴシック"/>
            </a:endParaRPr>
          </a:p>
          <a:p>
            <a:pPr hangingPunct="0">
              <a:lnSpc>
                <a:spcPts val="1300"/>
              </a:lnSpc>
            </a:pPr>
            <a:r>
              <a:rPr lang="ja-JP" altLang="en-US" sz="1000" spc="80" dirty="0">
                <a:latin typeface="BIZ UDPゴシック" panose="020B0400000000000000" pitchFamily="50" charset="-128"/>
                <a:ea typeface="BIZ UDPゴシック"/>
              </a:rPr>
              <a:t>一覧ページへ遷移することで、より多くの書籍を確認できます。</a:t>
            </a:r>
            <a:endParaRPr lang="en-US" altLang="ja-JP" sz="1000" spc="80" dirty="0">
              <a:latin typeface="BIZ UDPゴシック" panose="020B0400000000000000" pitchFamily="50" charset="-128"/>
              <a:ea typeface="BIZ UDPゴシック"/>
            </a:endParaRPr>
          </a:p>
          <a:p>
            <a:pPr hangingPunct="0">
              <a:lnSpc>
                <a:spcPts val="1300"/>
              </a:lnSpc>
            </a:pPr>
            <a:r>
              <a:rPr lang="ja-JP" altLang="en-US" sz="1000" spc="80" dirty="0">
                <a:latin typeface="BIZ UDPゴシック" panose="020B0400000000000000" pitchFamily="50" charset="-128"/>
                <a:ea typeface="BIZ UDPゴシック"/>
              </a:rPr>
              <a:t>表紙画像を一覧で見ながら、読みたい本を探しやすくなりました。</a:t>
            </a:r>
            <a:endParaRPr lang="en-US" altLang="ja-JP" sz="1000" spc="80" dirty="0">
              <a:latin typeface="BIZ UDPゴシック" panose="020B0400000000000000" pitchFamily="50" charset="-128"/>
              <a:ea typeface="BIZ UDPゴシック"/>
            </a:endParaRP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7B9A7E37-3E12-EB78-E91D-15DC26A4CBED}"/>
              </a:ext>
            </a:extLst>
          </p:cNvPr>
          <p:cNvSpPr txBox="1"/>
          <p:nvPr/>
        </p:nvSpPr>
        <p:spPr>
          <a:xfrm>
            <a:off x="536344" y="8449702"/>
            <a:ext cx="6480000" cy="18466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 hangingPunct="0"/>
            <a:r>
              <a:rPr lang="ja-JP" altLang="en-US" sz="1200" spc="80" dirty="0">
                <a:solidFill>
                  <a:srgbClr val="F6F8FB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備　考</a:t>
            </a:r>
            <a:endParaRPr lang="en-US" altLang="ja-JP" sz="1200" spc="80" dirty="0">
              <a:solidFill>
                <a:srgbClr val="F6F8FB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459CF092-BD2D-BBD1-EB68-7DC08E2CDF23}"/>
              </a:ext>
            </a:extLst>
          </p:cNvPr>
          <p:cNvSpPr txBox="1"/>
          <p:nvPr/>
        </p:nvSpPr>
        <p:spPr>
          <a:xfrm>
            <a:off x="494776" y="7595170"/>
            <a:ext cx="3060000" cy="5369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hangingPunct="0">
              <a:lnSpc>
                <a:spcPts val="1400"/>
              </a:lnSpc>
            </a:pPr>
            <a:r>
              <a:rPr lang="ja-JP" altLang="en-US" sz="1000" b="1" spc="80" dirty="0">
                <a:solidFill>
                  <a:schemeClr val="bg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itchFamily="50" charset="-128"/>
              </a:rPr>
              <a:t>■</a:t>
            </a:r>
            <a:r>
              <a:rPr lang="en-US" altLang="ja-JP" sz="1000" b="1" spc="80" dirty="0">
                <a:solidFill>
                  <a:schemeClr val="bg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itchFamily="50" charset="-128"/>
              </a:rPr>
              <a:t>『</a:t>
            </a:r>
            <a:r>
              <a:rPr lang="ja-JP" altLang="en-US" sz="1000" b="1" spc="80" dirty="0">
                <a:solidFill>
                  <a:schemeClr val="bg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itchFamily="50" charset="-128"/>
              </a:rPr>
              <a:t>シリーズ</a:t>
            </a:r>
            <a:r>
              <a:rPr lang="en-US" altLang="ja-JP" sz="1000" b="1" spc="80" dirty="0">
                <a:solidFill>
                  <a:schemeClr val="bg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itchFamily="50" charset="-128"/>
              </a:rPr>
              <a:t>』</a:t>
            </a:r>
            <a:r>
              <a:rPr lang="ja-JP" altLang="en-US" sz="1000" b="1" spc="80" dirty="0">
                <a:solidFill>
                  <a:schemeClr val="bg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itchFamily="50" charset="-128"/>
              </a:rPr>
              <a:t>タイトルまとめページ機能</a:t>
            </a:r>
            <a:endParaRPr lang="en-US" altLang="ja-JP" sz="1000" b="1" spc="80" dirty="0">
              <a:solidFill>
                <a:schemeClr val="bg2">
                  <a:lumMod val="2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 UI" pitchFamily="50" charset="-128"/>
            </a:endParaRPr>
          </a:p>
          <a:p>
            <a:pPr algn="just" hangingPunct="0">
              <a:lnSpc>
                <a:spcPts val="1400"/>
              </a:lnSpc>
              <a:spcBef>
                <a:spcPts val="200"/>
              </a:spcBef>
            </a:pPr>
            <a:r>
              <a:rPr lang="ja-JP" altLang="en-US" sz="900" spc="60" dirty="0">
                <a:solidFill>
                  <a:schemeClr val="bg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itchFamily="50" charset="-128"/>
              </a:rPr>
              <a:t>雑誌、ガイドブック、シリーズ等の対象タイトルを巻号順に一覧し、シリーズ内で検索できる機能を付与します。</a:t>
            </a:r>
            <a:r>
              <a:rPr lang="ja-JP" altLang="en-US" sz="900" b="1" spc="60" dirty="0">
                <a:solidFill>
                  <a:schemeClr val="bg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itchFamily="50" charset="-128"/>
              </a:rPr>
              <a:t>　</a:t>
            </a:r>
            <a:endParaRPr lang="ja-JP" altLang="en-US" sz="900" spc="60" dirty="0">
              <a:solidFill>
                <a:schemeClr val="bg2">
                  <a:lumMod val="2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 UI" pitchFamily="50" charset="-128"/>
            </a:endParaRPr>
          </a:p>
        </p:txBody>
      </p: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9631E164-8D31-AA7C-6B0E-B301B5659E35}"/>
              </a:ext>
            </a:extLst>
          </p:cNvPr>
          <p:cNvSpPr txBox="1"/>
          <p:nvPr/>
        </p:nvSpPr>
        <p:spPr>
          <a:xfrm>
            <a:off x="2991905" y="7121338"/>
            <a:ext cx="1495602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ja-JP" altLang="en-US" sz="1100" b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第</a:t>
            </a:r>
            <a:r>
              <a:rPr lang="en-US" altLang="ja-JP" sz="1100" b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</a:t>
            </a:r>
            <a:r>
              <a:rPr lang="ja-JP" altLang="en-US" sz="1100" b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弾 リニューアル予定</a:t>
            </a:r>
            <a:endParaRPr lang="en-US" altLang="ja-JP" sz="1100" b="1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7423EA03-5977-A88B-06BD-D2BD21335C04}"/>
              </a:ext>
            </a:extLst>
          </p:cNvPr>
          <p:cNvSpPr txBox="1"/>
          <p:nvPr/>
        </p:nvSpPr>
        <p:spPr>
          <a:xfrm>
            <a:off x="568027" y="7360151"/>
            <a:ext cx="6478497" cy="17075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 hangingPunct="0">
              <a:lnSpc>
                <a:spcPts val="1400"/>
              </a:lnSpc>
            </a:pPr>
            <a:r>
              <a:rPr lang="ja-JP" altLang="en-US" sz="1000" spc="80">
                <a:solidFill>
                  <a:schemeClr val="bg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/>
                <a:cs typeface="Meiryo UI" pitchFamily="50" charset="-128"/>
              </a:rPr>
              <a:t>今回の改修に続いて、第2弾の改修も予定しています。主な内容は以下の通りです。</a:t>
            </a:r>
            <a:endParaRPr lang="en-US" altLang="ja-JP" sz="1000" spc="80">
              <a:solidFill>
                <a:schemeClr val="bg2">
                  <a:lumMod val="25000"/>
                </a:schemeClr>
              </a:solidFill>
              <a:latin typeface="BIZ UDPゴシック" panose="020B0400000000000000" pitchFamily="50" charset="-128"/>
              <a:ea typeface="BIZ UDPゴシック"/>
              <a:cs typeface="Meiryo UI" pitchFamily="5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21B37F7-4396-6BE9-8B4C-D79E113DD1F5}"/>
              </a:ext>
            </a:extLst>
          </p:cNvPr>
          <p:cNvSpPr txBox="1"/>
          <p:nvPr/>
        </p:nvSpPr>
        <p:spPr>
          <a:xfrm>
            <a:off x="4004899" y="7606145"/>
            <a:ext cx="3060000" cy="53598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hangingPunct="0">
              <a:lnSpc>
                <a:spcPts val="1400"/>
              </a:lnSpc>
            </a:pPr>
            <a:r>
              <a:rPr lang="ja-JP" altLang="en-US" sz="1000" b="1" spc="80" dirty="0">
                <a:solidFill>
                  <a:schemeClr val="bg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itchFamily="50" charset="-128"/>
              </a:rPr>
              <a:t>■「こどもむけ」書籍をより探しやすく</a:t>
            </a:r>
            <a:endParaRPr lang="en-US" altLang="ja-JP" sz="1000" b="1" spc="80" dirty="0">
              <a:solidFill>
                <a:schemeClr val="bg2">
                  <a:lumMod val="2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 UI" pitchFamily="50" charset="-128"/>
            </a:endParaRPr>
          </a:p>
          <a:p>
            <a:pPr algn="just" hangingPunct="0">
              <a:lnSpc>
                <a:spcPts val="1400"/>
              </a:lnSpc>
              <a:spcBef>
                <a:spcPts val="200"/>
              </a:spcBef>
            </a:pPr>
            <a:r>
              <a:rPr lang="ja-JP" altLang="en-US" sz="900" spc="60" dirty="0">
                <a:solidFill>
                  <a:schemeClr val="bg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itchFamily="50" charset="-128"/>
              </a:rPr>
              <a:t>「こどもむけ」のコンテンツへのショートカットアイコンを設置し、児童書の探しやすさが向上する予定です。</a:t>
            </a:r>
            <a:endParaRPr lang="en-US" altLang="ja-JP" sz="900" spc="60" dirty="0">
              <a:solidFill>
                <a:schemeClr val="bg2">
                  <a:lumMod val="2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 UI" pitchFamily="50" charset="-128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82E79AAA-43B4-FB8A-9D32-B0232888202E}"/>
              </a:ext>
            </a:extLst>
          </p:cNvPr>
          <p:cNvSpPr txBox="1"/>
          <p:nvPr/>
        </p:nvSpPr>
        <p:spPr>
          <a:xfrm>
            <a:off x="739720" y="6461203"/>
            <a:ext cx="6187855" cy="28405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just" hangingPunct="0">
              <a:lnSpc>
                <a:spcPts val="1200"/>
              </a:lnSpc>
            </a:pPr>
            <a:r>
              <a:rPr lang="en-US" altLang="ja-JP" sz="800" spc="80" dirty="0">
                <a:latin typeface="BIZ UDPゴシック" panose="020B0400000000000000" pitchFamily="50" charset="-128"/>
                <a:ea typeface="BIZ UDPゴシック"/>
              </a:rPr>
              <a:t>※</a:t>
            </a:r>
            <a:r>
              <a:rPr lang="ja-JP" altLang="en-US" sz="800" spc="80" dirty="0">
                <a:latin typeface="BIZ UDPゴシック" panose="020B0400000000000000" pitchFamily="50" charset="-128"/>
                <a:ea typeface="BIZ UDPゴシック"/>
              </a:rPr>
              <a:t>ご所属の図書館様の設定によっては、タブが表示されていない場合がございます。</a:t>
            </a:r>
            <a:endParaRPr lang="en-US" altLang="ja-JP" sz="800" spc="80" dirty="0">
              <a:solidFill>
                <a:schemeClr val="bg2">
                  <a:lumMod val="25000"/>
                </a:schemeClr>
              </a:solidFill>
              <a:latin typeface="BIZ UDPゴシック" panose="020B0400000000000000" pitchFamily="50" charset="-128"/>
              <a:ea typeface="BIZ UDPゴシック"/>
              <a:cs typeface="Meiryo UI" pitchFamily="50" charset="-128"/>
            </a:endParaRPr>
          </a:p>
          <a:p>
            <a:pPr algn="just" hangingPunct="0">
              <a:lnSpc>
                <a:spcPts val="1200"/>
              </a:lnSpc>
            </a:pPr>
            <a:r>
              <a:rPr lang="en-US" altLang="ja-JP" sz="800" spc="80" dirty="0">
                <a:solidFill>
                  <a:schemeClr val="bg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/>
                <a:cs typeface="Meiryo UI" pitchFamily="50" charset="-128"/>
              </a:rPr>
              <a:t>※</a:t>
            </a:r>
            <a:r>
              <a:rPr lang="ja-JP" altLang="en-US" sz="800" spc="80" dirty="0">
                <a:solidFill>
                  <a:schemeClr val="bg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/>
                <a:cs typeface="Meiryo UI" pitchFamily="50" charset="-128"/>
              </a:rPr>
              <a:t>「人気の検索キーワード」機能は、今回のアップデートにて削除します。</a:t>
            </a: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F2FA8749-B869-A7BE-706C-6829F08755F4}"/>
              </a:ext>
            </a:extLst>
          </p:cNvPr>
          <p:cNvSpPr txBox="1"/>
          <p:nvPr/>
        </p:nvSpPr>
        <p:spPr>
          <a:xfrm>
            <a:off x="2025584" y="415563"/>
            <a:ext cx="3857466" cy="215444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l"/>
            <a:r>
              <a:rPr kumimoji="1" lang="ja-JP" altLang="en-US" sz="1400" b="1" spc="120">
                <a:solidFill>
                  <a:schemeClr val="tx1">
                    <a:lumMod val="85000"/>
                    <a:lumOff val="15000"/>
                  </a:schemeClr>
                </a:solidFill>
                <a:latin typeface="Bahnschrift"/>
                <a:ea typeface="BIZ UDPゴシック"/>
              </a:rPr>
              <a:t>リニューアル第一弾の改修内容</a:t>
            </a:r>
            <a:r>
              <a:rPr kumimoji="1" lang="ja-JP" altLang="en-US" sz="1200" b="1" spc="120">
                <a:solidFill>
                  <a:schemeClr val="tx1">
                    <a:lumMod val="85000"/>
                    <a:lumOff val="15000"/>
                  </a:schemeClr>
                </a:solidFill>
                <a:latin typeface="Bahnschrift"/>
                <a:ea typeface="BIZ UDPゴシック"/>
              </a:rPr>
              <a:t>を</a:t>
            </a:r>
            <a:r>
              <a:rPr kumimoji="1" lang="ja-JP" altLang="en-US" sz="1400" b="1" spc="120">
                <a:solidFill>
                  <a:schemeClr val="tx1">
                    <a:lumMod val="85000"/>
                    <a:lumOff val="15000"/>
                  </a:schemeClr>
                </a:solidFill>
                <a:latin typeface="Bahnschrift"/>
                <a:ea typeface="BIZ UDPゴシック"/>
              </a:rPr>
              <a:t>チェック</a:t>
            </a:r>
            <a:r>
              <a:rPr kumimoji="1" lang="ja-JP" altLang="en-US" sz="1400" b="1">
                <a:solidFill>
                  <a:schemeClr val="tx1">
                    <a:lumMod val="85000"/>
                    <a:lumOff val="15000"/>
                  </a:schemeClr>
                </a:solidFill>
                <a:latin typeface="Bahnschrift"/>
                <a:ea typeface="BIZ UDPゴシック"/>
              </a:rPr>
              <a:t>！</a:t>
            </a:r>
            <a:endParaRPr kumimoji="1" lang="ja-JP" altLang="en-US" sz="1100" b="1">
              <a:solidFill>
                <a:schemeClr val="tx1">
                  <a:lumMod val="85000"/>
                  <a:lumOff val="15000"/>
                </a:schemeClr>
              </a:solidFill>
              <a:latin typeface="Bahnschrift"/>
              <a:ea typeface="BIZ UDPゴシック"/>
            </a:endParaRPr>
          </a:p>
        </p:txBody>
      </p:sp>
      <p:sp>
        <p:nvSpPr>
          <p:cNvPr id="25" name="フリーフォーム: 図形 24">
            <a:extLst>
              <a:ext uri="{FF2B5EF4-FFF2-40B4-BE49-F238E27FC236}">
                <a16:creationId xmlns:a16="http://schemas.microsoft.com/office/drawing/2014/main" id="{FDE2A5E7-0B40-916B-B455-DA90FF8AA60B}"/>
              </a:ext>
            </a:extLst>
          </p:cNvPr>
          <p:cNvSpPr>
            <a:spLocks noChangeAspect="1"/>
          </p:cNvSpPr>
          <p:nvPr/>
        </p:nvSpPr>
        <p:spPr>
          <a:xfrm rot="16364096">
            <a:off x="6711575" y="7010365"/>
            <a:ext cx="432000" cy="188182"/>
          </a:xfrm>
          <a:custGeom>
            <a:avLst/>
            <a:gdLst>
              <a:gd name="csX0" fmla="*/ 1426355 w 2852130"/>
              <a:gd name="csY0" fmla="*/ 0 h 1242409"/>
              <a:gd name="csX1" fmla="*/ 1529813 w 2852130"/>
              <a:gd name="csY1" fmla="*/ 91055 h 1242409"/>
              <a:gd name="csX2" fmla="*/ 2721952 w 2852130"/>
              <a:gd name="csY2" fmla="*/ 605185 h 1242409"/>
              <a:gd name="csX3" fmla="*/ 2852130 w 2852130"/>
              <a:gd name="csY3" fmla="*/ 621077 h 1242409"/>
              <a:gd name="csX4" fmla="*/ 2721952 w 2852130"/>
              <a:gd name="csY4" fmla="*/ 636969 h 1242409"/>
              <a:gd name="csX5" fmla="*/ 1529813 w 2852130"/>
              <a:gd name="csY5" fmla="*/ 1151098 h 1242409"/>
              <a:gd name="csX6" fmla="*/ 1426065 w 2852130"/>
              <a:gd name="csY6" fmla="*/ 1242409 h 1242409"/>
              <a:gd name="csX7" fmla="*/ 1322316 w 2852130"/>
              <a:gd name="csY7" fmla="*/ 1151098 h 1242409"/>
              <a:gd name="csX8" fmla="*/ 130178 w 2852130"/>
              <a:gd name="csY8" fmla="*/ 636969 h 1242409"/>
              <a:gd name="csX9" fmla="*/ 0 w 2852130"/>
              <a:gd name="csY9" fmla="*/ 621077 h 1242409"/>
              <a:gd name="csX10" fmla="*/ 130177 w 2852130"/>
              <a:gd name="csY10" fmla="*/ 605185 h 1242409"/>
              <a:gd name="csX11" fmla="*/ 1342198 w 2852130"/>
              <a:gd name="csY11" fmla="*/ 74960 h 1242409"/>
              <a:gd name="csX12" fmla="*/ 1426355 w 2852130"/>
              <a:gd name="csY12" fmla="*/ 0 h 124240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2852130" h="1242409">
                <a:moveTo>
                  <a:pt x="1426355" y="0"/>
                </a:moveTo>
                <a:lnTo>
                  <a:pt x="1529813" y="91055"/>
                </a:lnTo>
                <a:cubicBezTo>
                  <a:pt x="1849849" y="347054"/>
                  <a:pt x="2261452" y="529807"/>
                  <a:pt x="2721952" y="605185"/>
                </a:cubicBezTo>
                <a:lnTo>
                  <a:pt x="2852130" y="621077"/>
                </a:lnTo>
                <a:lnTo>
                  <a:pt x="2721952" y="636969"/>
                </a:lnTo>
                <a:cubicBezTo>
                  <a:pt x="2261452" y="712346"/>
                  <a:pt x="1849849" y="895099"/>
                  <a:pt x="1529813" y="1151098"/>
                </a:cubicBezTo>
                <a:lnTo>
                  <a:pt x="1426065" y="1242409"/>
                </a:lnTo>
                <a:lnTo>
                  <a:pt x="1322316" y="1151098"/>
                </a:lnTo>
                <a:cubicBezTo>
                  <a:pt x="1002281" y="895099"/>
                  <a:pt x="590678" y="712346"/>
                  <a:pt x="130178" y="636969"/>
                </a:cubicBezTo>
                <a:lnTo>
                  <a:pt x="0" y="621077"/>
                </a:lnTo>
                <a:lnTo>
                  <a:pt x="130177" y="605185"/>
                </a:lnTo>
                <a:cubicBezTo>
                  <a:pt x="600271" y="528237"/>
                  <a:pt x="1019409" y="339393"/>
                  <a:pt x="1342198" y="74960"/>
                </a:cubicBezTo>
                <a:lnTo>
                  <a:pt x="1426355" y="0"/>
                </a:lnTo>
                <a:close/>
              </a:path>
            </a:pathLst>
          </a:custGeom>
          <a:gradFill flip="none" rotWithShape="1">
            <a:gsLst>
              <a:gs pos="15000">
                <a:schemeClr val="accent1">
                  <a:lumMod val="75000"/>
                </a:schemeClr>
              </a:gs>
              <a:gs pos="50000">
                <a:schemeClr val="accent1">
                  <a:lumMod val="80000"/>
                  <a:lumOff val="20000"/>
                </a:schemeClr>
              </a:gs>
              <a:gs pos="85000">
                <a:schemeClr val="accent1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/>
          </a:p>
        </p:txBody>
      </p:sp>
      <p:grpSp>
        <p:nvGrpSpPr>
          <p:cNvPr id="27" name="グループ化 26">
            <a:extLst>
              <a:ext uri="{FF2B5EF4-FFF2-40B4-BE49-F238E27FC236}">
                <a16:creationId xmlns:a16="http://schemas.microsoft.com/office/drawing/2014/main" id="{F9CD869D-6E78-3ACF-AB65-012A26B5EF59}"/>
              </a:ext>
            </a:extLst>
          </p:cNvPr>
          <p:cNvGrpSpPr/>
          <p:nvPr/>
        </p:nvGrpSpPr>
        <p:grpSpPr>
          <a:xfrm rot="21201698">
            <a:off x="6637361" y="6839999"/>
            <a:ext cx="108000" cy="144000"/>
            <a:chOff x="-1808480" y="509489"/>
            <a:chExt cx="360000" cy="360000"/>
          </a:xfrm>
        </p:grpSpPr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9697A0AD-C9FA-1D0B-3428-CE6AA37FF3BF}"/>
                </a:ext>
              </a:extLst>
            </p:cNvPr>
            <p:cNvCxnSpPr>
              <a:cxnSpLocks/>
            </p:cNvCxnSpPr>
            <p:nvPr/>
          </p:nvCxnSpPr>
          <p:spPr>
            <a:xfrm>
              <a:off x="-1808480" y="689489"/>
              <a:ext cx="360000" cy="0"/>
            </a:xfrm>
            <a:prstGeom prst="line">
              <a:avLst/>
            </a:prstGeom>
            <a:ln w="12700" cap="rnd"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コネクタ 29">
              <a:extLst>
                <a:ext uri="{FF2B5EF4-FFF2-40B4-BE49-F238E27FC236}">
                  <a16:creationId xmlns:a16="http://schemas.microsoft.com/office/drawing/2014/main" id="{E1CCE7C6-28FF-8CC8-2E34-15F9CA249850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-1808480" y="689489"/>
              <a:ext cx="360000" cy="0"/>
            </a:xfrm>
            <a:prstGeom prst="line">
              <a:avLst/>
            </a:prstGeom>
            <a:ln w="12700" cap="rnd"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楕円 30">
            <a:extLst>
              <a:ext uri="{FF2B5EF4-FFF2-40B4-BE49-F238E27FC236}">
                <a16:creationId xmlns:a16="http://schemas.microsoft.com/office/drawing/2014/main" id="{EF044AA4-5817-234B-CAF5-B4894ABFD107}"/>
              </a:ext>
            </a:extLst>
          </p:cNvPr>
          <p:cNvSpPr>
            <a:spLocks noChangeAspect="1"/>
          </p:cNvSpPr>
          <p:nvPr/>
        </p:nvSpPr>
        <p:spPr>
          <a:xfrm>
            <a:off x="7159706" y="7298448"/>
            <a:ext cx="72000" cy="72000"/>
          </a:xfrm>
          <a:prstGeom prst="ellipse">
            <a:avLst/>
          </a:prstGeom>
          <a:gradFill flip="none" rotWithShape="1">
            <a:gsLst>
              <a:gs pos="15000">
                <a:schemeClr val="accent1">
                  <a:lumMod val="75000"/>
                </a:schemeClr>
              </a:gs>
              <a:gs pos="61000">
                <a:schemeClr val="accent1">
                  <a:lumMod val="80000"/>
                  <a:lumOff val="20000"/>
                </a:schemeClr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楕円 33">
            <a:extLst>
              <a:ext uri="{FF2B5EF4-FFF2-40B4-BE49-F238E27FC236}">
                <a16:creationId xmlns:a16="http://schemas.microsoft.com/office/drawing/2014/main" id="{8002FC9A-1E70-E0C6-A778-F737AC3D26F0}"/>
              </a:ext>
            </a:extLst>
          </p:cNvPr>
          <p:cNvSpPr>
            <a:spLocks noChangeAspect="1"/>
          </p:cNvSpPr>
          <p:nvPr/>
        </p:nvSpPr>
        <p:spPr>
          <a:xfrm>
            <a:off x="7113342" y="7328784"/>
            <a:ext cx="108000" cy="108000"/>
          </a:xfrm>
          <a:prstGeom prst="ellipse">
            <a:avLst/>
          </a:prstGeom>
          <a:noFill/>
          <a:ln>
            <a:gradFill>
              <a:gsLst>
                <a:gs pos="0">
                  <a:srgbClr val="577CBE"/>
                </a:gs>
                <a:gs pos="61000">
                  <a:srgbClr val="375D9F"/>
                </a:gs>
                <a:gs pos="100000">
                  <a:srgbClr val="577CBE"/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9" name="楕円 198">
            <a:extLst>
              <a:ext uri="{FF2B5EF4-FFF2-40B4-BE49-F238E27FC236}">
                <a16:creationId xmlns:a16="http://schemas.microsoft.com/office/drawing/2014/main" id="{1021A71F-D600-2262-3E9C-82147E6EC50D}"/>
              </a:ext>
            </a:extLst>
          </p:cNvPr>
          <p:cNvSpPr>
            <a:spLocks noChangeAspect="1"/>
          </p:cNvSpPr>
          <p:nvPr/>
        </p:nvSpPr>
        <p:spPr>
          <a:xfrm>
            <a:off x="7064899" y="6696000"/>
            <a:ext cx="216000" cy="216000"/>
          </a:xfrm>
          <a:prstGeom prst="ellipse">
            <a:avLst/>
          </a:prstGeom>
          <a:noFill/>
          <a:ln w="9525">
            <a:gradFill>
              <a:gsLst>
                <a:gs pos="0">
                  <a:srgbClr val="577CBE"/>
                </a:gs>
                <a:gs pos="61000">
                  <a:srgbClr val="375D9F"/>
                </a:gs>
                <a:gs pos="100000">
                  <a:srgbClr val="3F65A7"/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97493AA-94BD-A4DE-AA49-5CF5C0E6C537}"/>
              </a:ext>
            </a:extLst>
          </p:cNvPr>
          <p:cNvSpPr txBox="1"/>
          <p:nvPr/>
        </p:nvSpPr>
        <p:spPr>
          <a:xfrm>
            <a:off x="521123" y="8779832"/>
            <a:ext cx="6736930" cy="1531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hangingPunct="0">
              <a:lnSpc>
                <a:spcPts val="1400"/>
              </a:lnSpc>
            </a:pPr>
            <a:r>
              <a:rPr lang="ja-JP" altLang="en-US" sz="1000" b="1" spc="80" dirty="0">
                <a:solidFill>
                  <a:schemeClr val="bg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itchFamily="50" charset="-128"/>
              </a:rPr>
              <a:t>■ヘルプ画面のご案内</a:t>
            </a:r>
            <a:r>
              <a:rPr lang="ja-JP" altLang="en-US" sz="900" b="1" spc="60" dirty="0">
                <a:solidFill>
                  <a:schemeClr val="bg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itchFamily="50" charset="-128"/>
              </a:rPr>
              <a:t>　</a:t>
            </a:r>
            <a:endParaRPr lang="ja-JP" altLang="en-US" sz="900" spc="60" dirty="0">
              <a:solidFill>
                <a:schemeClr val="bg2">
                  <a:lumMod val="2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 UI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FCB377B-4FCC-3236-1D33-F20374116E8F}"/>
              </a:ext>
            </a:extLst>
          </p:cNvPr>
          <p:cNvSpPr txBox="1"/>
          <p:nvPr/>
        </p:nvSpPr>
        <p:spPr>
          <a:xfrm>
            <a:off x="420094" y="9129680"/>
            <a:ext cx="381408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200" dirty="0">
                <a:hlinkClick r:id="rId3"/>
              </a:rPr>
              <a:t>https://kinoden.kinokuniya.co.jp/help</a:t>
            </a:r>
            <a:endParaRPr lang="ja-JP" altLang="en-US" sz="1200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4B1B9A3-825B-A8A8-8224-96C0A46A63C5}"/>
              </a:ext>
            </a:extLst>
          </p:cNvPr>
          <p:cNvSpPr txBox="1"/>
          <p:nvPr/>
        </p:nvSpPr>
        <p:spPr>
          <a:xfrm>
            <a:off x="521123" y="8996532"/>
            <a:ext cx="6736930" cy="16716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just" hangingPunct="0">
              <a:lnSpc>
                <a:spcPts val="1400"/>
              </a:lnSpc>
            </a:pPr>
            <a:r>
              <a:rPr lang="ja-JP" altLang="en-US" sz="900" spc="60">
                <a:solidFill>
                  <a:schemeClr val="bg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/>
                <a:cs typeface="Meiryo UI" pitchFamily="50" charset="-128"/>
              </a:rPr>
              <a:t>使い方のご不明点はヘルプもご参照くださいませ。アクセス方法はご所属の図書館様にてご確認ください。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8C18D14-809F-1253-1E6F-BD7870C3AF8B}"/>
              </a:ext>
            </a:extLst>
          </p:cNvPr>
          <p:cNvSpPr txBox="1"/>
          <p:nvPr/>
        </p:nvSpPr>
        <p:spPr>
          <a:xfrm>
            <a:off x="521123" y="9675190"/>
            <a:ext cx="6592219" cy="510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hangingPunct="0">
              <a:lnSpc>
                <a:spcPts val="1400"/>
              </a:lnSpc>
            </a:pPr>
            <a:r>
              <a:rPr lang="en-US" altLang="ja-JP" sz="900" spc="60" dirty="0" err="1">
                <a:solidFill>
                  <a:schemeClr val="bg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itchFamily="50" charset="-128"/>
              </a:rPr>
              <a:t>KinoDen</a:t>
            </a:r>
            <a:r>
              <a:rPr lang="ja-JP" altLang="en-US" sz="900" spc="60" dirty="0">
                <a:solidFill>
                  <a:schemeClr val="bg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itchFamily="50" charset="-128"/>
              </a:rPr>
              <a:t>の本を快適に閲覧できるアプリ「</a:t>
            </a:r>
            <a:r>
              <a:rPr lang="en-US" altLang="ja-JP" sz="900" spc="60" dirty="0" err="1">
                <a:solidFill>
                  <a:schemeClr val="bg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itchFamily="50" charset="-128"/>
              </a:rPr>
              <a:t>bREADER</a:t>
            </a:r>
            <a:r>
              <a:rPr lang="en-US" altLang="ja-JP" sz="900" spc="60" dirty="0">
                <a:solidFill>
                  <a:schemeClr val="bg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itchFamily="50" charset="-128"/>
              </a:rPr>
              <a:t> Cloud</a:t>
            </a:r>
            <a:r>
              <a:rPr lang="ja-JP" altLang="en-US" sz="900" spc="60" dirty="0">
                <a:solidFill>
                  <a:schemeClr val="bg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itchFamily="50" charset="-128"/>
              </a:rPr>
              <a:t>」をご存知でしょうか？</a:t>
            </a:r>
            <a:endParaRPr lang="en-US" altLang="ja-JP" sz="900" spc="60" dirty="0">
              <a:solidFill>
                <a:schemeClr val="bg2">
                  <a:lumMod val="2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 UI" pitchFamily="50" charset="-128"/>
            </a:endParaRPr>
          </a:p>
          <a:p>
            <a:pPr algn="just" hangingPunct="0">
              <a:lnSpc>
                <a:spcPts val="1400"/>
              </a:lnSpc>
            </a:pPr>
            <a:r>
              <a:rPr lang="ja-JP" altLang="en-US" sz="900" spc="60" dirty="0">
                <a:solidFill>
                  <a:schemeClr val="bg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itchFamily="50" charset="-128"/>
              </a:rPr>
              <a:t>もしお使いでない場合、この機会にぜひご活用くださいませ。（ストアで「</a:t>
            </a:r>
            <a:r>
              <a:rPr lang="en-US" altLang="ja-JP" sz="900" spc="60" dirty="0" err="1">
                <a:solidFill>
                  <a:schemeClr val="bg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itchFamily="50" charset="-128"/>
              </a:rPr>
              <a:t>KinoDen</a:t>
            </a:r>
            <a:r>
              <a:rPr lang="ja-JP" altLang="en-US" sz="900" spc="60" dirty="0">
                <a:solidFill>
                  <a:schemeClr val="bg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itchFamily="50" charset="-128"/>
              </a:rPr>
              <a:t>」と検索すると表示されます）</a:t>
            </a:r>
            <a:endParaRPr lang="en-US" altLang="ja-JP" sz="900" spc="60" dirty="0">
              <a:solidFill>
                <a:schemeClr val="bg2">
                  <a:lumMod val="2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 UI" pitchFamily="50" charset="-128"/>
            </a:endParaRPr>
          </a:p>
          <a:p>
            <a:pPr algn="just" hangingPunct="0">
              <a:lnSpc>
                <a:spcPts val="1400"/>
              </a:lnSpc>
            </a:pPr>
            <a:r>
              <a:rPr lang="ja-JP" altLang="en-US" sz="900" spc="60" dirty="0">
                <a:solidFill>
                  <a:schemeClr val="bg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itchFamily="50" charset="-128"/>
              </a:rPr>
              <a:t>　</a:t>
            </a:r>
            <a:r>
              <a:rPr lang="en-US" altLang="ja-JP" sz="900" spc="60" dirty="0">
                <a:solidFill>
                  <a:schemeClr val="bg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itchFamily="50" charset="-128"/>
              </a:rPr>
              <a:t>※</a:t>
            </a:r>
            <a:r>
              <a:rPr lang="ja-JP" altLang="en-US" sz="900" spc="60" dirty="0">
                <a:solidFill>
                  <a:schemeClr val="bg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itchFamily="50" charset="-128"/>
              </a:rPr>
              <a:t>ご所属の図書館様の設定によっては、ご利用いただけない場合がございます。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88BA72E-761A-FE1B-2D82-0C9EC47363C6}"/>
              </a:ext>
            </a:extLst>
          </p:cNvPr>
          <p:cNvSpPr txBox="1"/>
          <p:nvPr/>
        </p:nvSpPr>
        <p:spPr>
          <a:xfrm>
            <a:off x="4162034" y="12935405"/>
            <a:ext cx="1868681" cy="1531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hangingPunct="0">
              <a:lnSpc>
                <a:spcPts val="1400"/>
              </a:lnSpc>
            </a:pPr>
            <a:r>
              <a:rPr lang="ja-JP" altLang="en-US" sz="1000" b="1" spc="80" dirty="0">
                <a:solidFill>
                  <a:schemeClr val="bg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itchFamily="50" charset="-128"/>
              </a:rPr>
              <a:t>■ヘルプ画面のご案内</a:t>
            </a:r>
            <a:r>
              <a:rPr lang="ja-JP" altLang="en-US" sz="900" b="1" spc="60" dirty="0">
                <a:solidFill>
                  <a:schemeClr val="bg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itchFamily="50" charset="-128"/>
              </a:rPr>
              <a:t>　</a:t>
            </a:r>
            <a:endParaRPr lang="ja-JP" altLang="en-US" sz="900" spc="60" dirty="0">
              <a:solidFill>
                <a:schemeClr val="bg2">
                  <a:lumMod val="2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 UI" pitchFamily="50" charset="-128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F9C49E5-51E2-3309-C5AA-11785958E5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5727" y="8803350"/>
            <a:ext cx="670113" cy="670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74D743C6-4D14-AC4F-C863-D48D0E7C089A}"/>
              </a:ext>
            </a:extLst>
          </p:cNvPr>
          <p:cNvSpPr txBox="1"/>
          <p:nvPr/>
        </p:nvSpPr>
        <p:spPr>
          <a:xfrm>
            <a:off x="521123" y="9476950"/>
            <a:ext cx="6736930" cy="1531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hangingPunct="0">
              <a:lnSpc>
                <a:spcPts val="1400"/>
              </a:lnSpc>
            </a:pPr>
            <a:r>
              <a:rPr lang="ja-JP" altLang="en-US" sz="1000" b="1" spc="80" dirty="0">
                <a:solidFill>
                  <a:schemeClr val="bg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itchFamily="50" charset="-128"/>
              </a:rPr>
              <a:t>■アプリ「</a:t>
            </a:r>
            <a:r>
              <a:rPr lang="en-US" altLang="ja-JP" sz="1000" b="1" spc="80" dirty="0" err="1">
                <a:solidFill>
                  <a:schemeClr val="bg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itchFamily="50" charset="-128"/>
              </a:rPr>
              <a:t>bREADER</a:t>
            </a:r>
            <a:r>
              <a:rPr lang="en-US" altLang="ja-JP" sz="1000" b="1" spc="80" dirty="0">
                <a:solidFill>
                  <a:schemeClr val="bg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itchFamily="50" charset="-128"/>
              </a:rPr>
              <a:t> Cloud</a:t>
            </a:r>
            <a:r>
              <a:rPr lang="ja-JP" altLang="en-US" sz="1000" b="1" spc="80" dirty="0">
                <a:solidFill>
                  <a:schemeClr val="bg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itchFamily="50" charset="-128"/>
              </a:rPr>
              <a:t>」のご案内</a:t>
            </a:r>
            <a:endParaRPr lang="ja-JP" altLang="en-US" sz="900" spc="60" dirty="0">
              <a:solidFill>
                <a:schemeClr val="bg2">
                  <a:lumMod val="2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 UI" pitchFamily="50" charset="-128"/>
            </a:endParaRP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980F27A3-4880-61E7-F700-54EE0A687D53}"/>
              </a:ext>
            </a:extLst>
          </p:cNvPr>
          <p:cNvGrpSpPr/>
          <p:nvPr/>
        </p:nvGrpSpPr>
        <p:grpSpPr>
          <a:xfrm>
            <a:off x="210274" y="839194"/>
            <a:ext cx="3992728" cy="3779253"/>
            <a:chOff x="250109" y="847942"/>
            <a:chExt cx="3992728" cy="3779253"/>
          </a:xfrm>
        </p:grpSpPr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70DC62C2-BE51-D1A4-9883-BED6F7E5087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t="29931"/>
            <a:stretch>
              <a:fillRect/>
            </a:stretch>
          </p:blipFill>
          <p:spPr>
            <a:xfrm>
              <a:off x="250109" y="1536949"/>
              <a:ext cx="3989606" cy="1118871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07190E9F-1CA1-9C0E-7A6B-EACC4782045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50109" y="847942"/>
              <a:ext cx="3992728" cy="68876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" name="図 12">
              <a:extLst>
                <a:ext uri="{FF2B5EF4-FFF2-40B4-BE49-F238E27FC236}">
                  <a16:creationId xmlns:a16="http://schemas.microsoft.com/office/drawing/2014/main" id="{F9FF66FB-E71E-5251-A5AE-C3372612174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 l="731" r="1"/>
            <a:stretch>
              <a:fillRect/>
            </a:stretch>
          </p:blipFill>
          <p:spPr>
            <a:xfrm>
              <a:off x="250110" y="3082374"/>
              <a:ext cx="3989606" cy="1544821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F9EE1033-4DA0-6727-F9FA-C4C4E982CD7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 t="3905"/>
            <a:stretch>
              <a:fillRect/>
            </a:stretch>
          </p:blipFill>
          <p:spPr>
            <a:xfrm>
              <a:off x="250109" y="2657921"/>
              <a:ext cx="3984040" cy="450206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1F8ED72B-0FCA-C02E-4A73-773F64E62457}"/>
              </a:ext>
            </a:extLst>
          </p:cNvPr>
          <p:cNvSpPr/>
          <p:nvPr/>
        </p:nvSpPr>
        <p:spPr>
          <a:xfrm>
            <a:off x="195618" y="839194"/>
            <a:ext cx="4011614" cy="3786047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四角形: 角を丸くする 25">
            <a:extLst>
              <a:ext uri="{FF2B5EF4-FFF2-40B4-BE49-F238E27FC236}">
                <a16:creationId xmlns:a16="http://schemas.microsoft.com/office/drawing/2014/main" id="{D206FB88-9479-F11D-75FB-14CC72A69E0F}"/>
              </a:ext>
            </a:extLst>
          </p:cNvPr>
          <p:cNvSpPr/>
          <p:nvPr/>
        </p:nvSpPr>
        <p:spPr>
          <a:xfrm>
            <a:off x="3586835" y="4386151"/>
            <a:ext cx="560960" cy="208187"/>
          </a:xfrm>
          <a:prstGeom prst="roundRect">
            <a:avLst>
              <a:gd name="adj" fmla="val 50000"/>
            </a:avLst>
          </a:prstGeom>
          <a:noFill/>
          <a:ln>
            <a:solidFill>
              <a:srgbClr val="D6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2" name="図 31">
            <a:extLst>
              <a:ext uri="{FF2B5EF4-FFF2-40B4-BE49-F238E27FC236}">
                <a16:creationId xmlns:a16="http://schemas.microsoft.com/office/drawing/2014/main" id="{268C5616-BA73-00BA-BC3D-75E4B970983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5254" y="3982868"/>
            <a:ext cx="2732990" cy="2298843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33" name="楕円 32">
            <a:extLst>
              <a:ext uri="{FF2B5EF4-FFF2-40B4-BE49-F238E27FC236}">
                <a16:creationId xmlns:a16="http://schemas.microsoft.com/office/drawing/2014/main" id="{897D0A6B-E887-5A6A-0CAD-676A56CF3BFE}"/>
              </a:ext>
            </a:extLst>
          </p:cNvPr>
          <p:cNvSpPr>
            <a:spLocks noChangeAspect="1"/>
          </p:cNvSpPr>
          <p:nvPr/>
        </p:nvSpPr>
        <p:spPr>
          <a:xfrm>
            <a:off x="1050263" y="762612"/>
            <a:ext cx="265018" cy="265018"/>
          </a:xfrm>
          <a:prstGeom prst="ellipse">
            <a:avLst/>
          </a:prstGeom>
          <a:solidFill>
            <a:srgbClr val="D876B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１</a:t>
            </a:r>
          </a:p>
        </p:txBody>
      </p:sp>
      <p:sp>
        <p:nvSpPr>
          <p:cNvPr id="38" name="四角形: 角を丸くする 37">
            <a:extLst>
              <a:ext uri="{FF2B5EF4-FFF2-40B4-BE49-F238E27FC236}">
                <a16:creationId xmlns:a16="http://schemas.microsoft.com/office/drawing/2014/main" id="{0ACE9771-E11E-6A00-256E-C051715EAB6E}"/>
              </a:ext>
            </a:extLst>
          </p:cNvPr>
          <p:cNvSpPr/>
          <p:nvPr/>
        </p:nvSpPr>
        <p:spPr>
          <a:xfrm>
            <a:off x="162914" y="1077427"/>
            <a:ext cx="2466872" cy="509936"/>
          </a:xfrm>
          <a:prstGeom prst="roundRect">
            <a:avLst>
              <a:gd name="adj" fmla="val 50000"/>
            </a:avLst>
          </a:prstGeom>
          <a:noFill/>
          <a:ln>
            <a:solidFill>
              <a:srgbClr val="D6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四角形: 角を丸くする 38">
            <a:extLst>
              <a:ext uri="{FF2B5EF4-FFF2-40B4-BE49-F238E27FC236}">
                <a16:creationId xmlns:a16="http://schemas.microsoft.com/office/drawing/2014/main" id="{40CFDE21-DD87-957D-8F7F-815E6CCC04F9}"/>
              </a:ext>
            </a:extLst>
          </p:cNvPr>
          <p:cNvSpPr/>
          <p:nvPr/>
        </p:nvSpPr>
        <p:spPr>
          <a:xfrm>
            <a:off x="403835" y="2187719"/>
            <a:ext cx="3705887" cy="552247"/>
          </a:xfrm>
          <a:prstGeom prst="roundRect">
            <a:avLst>
              <a:gd name="adj" fmla="val 50000"/>
            </a:avLst>
          </a:prstGeom>
          <a:noFill/>
          <a:ln>
            <a:solidFill>
              <a:srgbClr val="D6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楕円 41">
            <a:extLst>
              <a:ext uri="{FF2B5EF4-FFF2-40B4-BE49-F238E27FC236}">
                <a16:creationId xmlns:a16="http://schemas.microsoft.com/office/drawing/2014/main" id="{FB8A320A-977F-8D9C-D684-6AA0E3C8CF3C}"/>
              </a:ext>
            </a:extLst>
          </p:cNvPr>
          <p:cNvSpPr>
            <a:spLocks noChangeAspect="1"/>
          </p:cNvSpPr>
          <p:nvPr/>
        </p:nvSpPr>
        <p:spPr>
          <a:xfrm>
            <a:off x="3889588" y="2058958"/>
            <a:ext cx="265018" cy="265018"/>
          </a:xfrm>
          <a:prstGeom prst="ellipse">
            <a:avLst/>
          </a:prstGeom>
          <a:solidFill>
            <a:srgbClr val="D876B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３</a:t>
            </a:r>
          </a:p>
        </p:txBody>
      </p:sp>
      <p:cxnSp>
        <p:nvCxnSpPr>
          <p:cNvPr id="50" name="直線矢印コネクタ 49">
            <a:extLst>
              <a:ext uri="{FF2B5EF4-FFF2-40B4-BE49-F238E27FC236}">
                <a16:creationId xmlns:a16="http://schemas.microsoft.com/office/drawing/2014/main" id="{C0E30C55-DF0D-4A6E-7C76-9C4797C87535}"/>
              </a:ext>
            </a:extLst>
          </p:cNvPr>
          <p:cNvCxnSpPr>
            <a:cxnSpLocks/>
            <a:stCxn id="26" idx="2"/>
          </p:cNvCxnSpPr>
          <p:nvPr/>
        </p:nvCxnSpPr>
        <p:spPr>
          <a:xfrm flipH="1">
            <a:off x="3186135" y="4594338"/>
            <a:ext cx="681180" cy="61376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" name="楕円 1023">
            <a:extLst>
              <a:ext uri="{FF2B5EF4-FFF2-40B4-BE49-F238E27FC236}">
                <a16:creationId xmlns:a16="http://schemas.microsoft.com/office/drawing/2014/main" id="{35BC766B-24EC-E83F-0332-11A467D0C2B0}"/>
              </a:ext>
            </a:extLst>
          </p:cNvPr>
          <p:cNvSpPr>
            <a:spLocks noChangeAspect="1"/>
          </p:cNvSpPr>
          <p:nvPr/>
        </p:nvSpPr>
        <p:spPr>
          <a:xfrm>
            <a:off x="584178" y="1744518"/>
            <a:ext cx="265018" cy="265018"/>
          </a:xfrm>
          <a:prstGeom prst="ellipse">
            <a:avLst/>
          </a:prstGeom>
          <a:solidFill>
            <a:srgbClr val="D876B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２</a:t>
            </a:r>
          </a:p>
        </p:txBody>
      </p:sp>
      <p:sp>
        <p:nvSpPr>
          <p:cNvPr id="1025" name="楕円 1024">
            <a:extLst>
              <a:ext uri="{FF2B5EF4-FFF2-40B4-BE49-F238E27FC236}">
                <a16:creationId xmlns:a16="http://schemas.microsoft.com/office/drawing/2014/main" id="{D90A5C8B-5A5D-2890-4F75-0F77243CC82B}"/>
              </a:ext>
            </a:extLst>
          </p:cNvPr>
          <p:cNvSpPr>
            <a:spLocks noChangeAspect="1"/>
          </p:cNvSpPr>
          <p:nvPr/>
        </p:nvSpPr>
        <p:spPr>
          <a:xfrm>
            <a:off x="3277293" y="4351162"/>
            <a:ext cx="265018" cy="265018"/>
          </a:xfrm>
          <a:prstGeom prst="ellipse">
            <a:avLst/>
          </a:prstGeom>
          <a:solidFill>
            <a:srgbClr val="D876B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4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201897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lIns="0" tIns="0" rIns="0" bIns="0" rtlCol="0">
        <a:spAutoFit/>
      </a:bodyPr>
      <a:lstStyle>
        <a:defPPr algn="l">
          <a:defRPr kumimoji="1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DA5BC1A1F00BC84289EFCB87AA049199" ma:contentTypeVersion="17" ma:contentTypeDescription="新しいドキュメントを作成します。" ma:contentTypeScope="" ma:versionID="ee5a7478fa845e8b0d201383f696979b">
  <xsd:schema xmlns:xsd="http://www.w3.org/2001/XMLSchema" xmlns:xs="http://www.w3.org/2001/XMLSchema" xmlns:p="http://schemas.microsoft.com/office/2006/metadata/properties" xmlns:ns2="98f47499-7696-47ba-bc43-817411a723f8" xmlns:ns3="ac7b0b2c-9346-494c-b544-35ef119734c1" targetNamespace="http://schemas.microsoft.com/office/2006/metadata/properties" ma:root="true" ma:fieldsID="c2a68456a8dd443e3903c6634e086e82" ns2:_="" ns3:_="">
    <xsd:import namespace="98f47499-7696-47ba-bc43-817411a723f8"/>
    <xsd:import namespace="ac7b0b2c-9346-494c-b544-35ef119734c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f47499-7696-47ba-bc43-817411a723f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画像タグ" ma:readOnly="false" ma:fieldId="{5cf76f15-5ced-4ddc-b409-7134ff3c332f}" ma:taxonomyMulti="true" ma:sspId="1357eb41-599d-489e-9563-8ac08e4267c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4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7b0b2c-9346-494c-b544-35ef119734c1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bff092f6-d31c-4f2c-8573-cc9246591a56}" ma:internalName="TaxCatchAll" ma:showField="CatchAllData" ma:web="ac7b0b2c-9346-494c-b544-35ef119734c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8f47499-7696-47ba-bc43-817411a723f8">
      <Terms xmlns="http://schemas.microsoft.com/office/infopath/2007/PartnerControls"/>
    </lcf76f155ced4ddcb4097134ff3c332f>
    <TaxCatchAll xmlns="ac7b0b2c-9346-494c-b544-35ef119734c1" xsi:nil="true"/>
  </documentManagement>
</p:properties>
</file>

<file path=customXml/itemProps1.xml><?xml version="1.0" encoding="utf-8"?>
<ds:datastoreItem xmlns:ds="http://schemas.openxmlformats.org/officeDocument/2006/customXml" ds:itemID="{5A596432-C21A-44B1-9860-6BAF50E5A3C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A5E9CF4-8E7A-4BBB-8E05-BB405DD784DB}">
  <ds:schemaRefs>
    <ds:schemaRef ds:uri="98f47499-7696-47ba-bc43-817411a723f8"/>
    <ds:schemaRef ds:uri="ac7b0b2c-9346-494c-b544-35ef119734c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45FE5CD9-0E96-47DB-86A7-9E5E30007B09}">
  <ds:schemaRefs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98f47499-7696-47ba-bc43-817411a723f8"/>
    <ds:schemaRef ds:uri="http://purl.org/dc/dcmitype/"/>
    <ds:schemaRef ds:uri="http://schemas.microsoft.com/office/2006/metadata/properties"/>
    <ds:schemaRef ds:uri="http://schemas.microsoft.com/office/infopath/2007/PartnerControls"/>
    <ds:schemaRef ds:uri="ac7b0b2c-9346-494c-b544-35ef119734c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173</TotalTime>
  <Words>687</Words>
  <Application>Microsoft Office PowerPoint</Application>
  <PresentationFormat>ユーザー設定</PresentationFormat>
  <Paragraphs>67</Paragraphs>
  <Slides>2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0" baseType="lpstr">
      <vt:lpstr>BIZ UDPゴシック</vt:lpstr>
      <vt:lpstr>UD デジタル 教科書体 NK-B</vt:lpstr>
      <vt:lpstr>游ゴシック</vt:lpstr>
      <vt:lpstr>Arial</vt:lpstr>
      <vt:lpstr>Bahnschrift</vt:lpstr>
      <vt:lpstr>Bahnschrift SemiLight</vt:lpstr>
      <vt:lpstr>Segoe Script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坂元 智絵</dc:creator>
  <cp:lastModifiedBy>藤永 真央</cp:lastModifiedBy>
  <cp:revision>23</cp:revision>
  <cp:lastPrinted>2026-05-29T04:19:28Z</cp:lastPrinted>
  <dcterms:created xsi:type="dcterms:W3CDTF">2026-04-06T00:39:31Z</dcterms:created>
  <dcterms:modified xsi:type="dcterms:W3CDTF">2026-06-04T10:09:24Z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0x010100DA5BC1A1F00BC84289EFCB87AA049199</vt:lpwstr>
  </property>
  <property fmtid="{D5CDD505-2E9C-101B-9397-08002B2CF9AE}" pid="3" name="MediaServiceImageTags">
    <vt:lpwstr/>
  </property>
</Properties>
</file>